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81" r:id="rId2"/>
    <p:sldId id="282" r:id="rId3"/>
    <p:sldId id="284" r:id="rId4"/>
    <p:sldId id="283" r:id="rId5"/>
    <p:sldId id="286" r:id="rId6"/>
    <p:sldId id="285" r:id="rId7"/>
    <p:sldId id="306" r:id="rId8"/>
    <p:sldId id="305" r:id="rId9"/>
    <p:sldId id="307" r:id="rId10"/>
    <p:sldId id="308" r:id="rId11"/>
    <p:sldId id="320" r:id="rId12"/>
    <p:sldId id="321" r:id="rId13"/>
    <p:sldId id="322" r:id="rId14"/>
    <p:sldId id="311" r:id="rId15"/>
    <p:sldId id="309" r:id="rId16"/>
    <p:sldId id="295" r:id="rId17"/>
    <p:sldId id="325" r:id="rId18"/>
    <p:sldId id="326" r:id="rId19"/>
    <p:sldId id="323" r:id="rId20"/>
    <p:sldId id="327" r:id="rId21"/>
    <p:sldId id="328" r:id="rId22"/>
    <p:sldId id="329" r:id="rId23"/>
    <p:sldId id="330" r:id="rId24"/>
    <p:sldId id="302" r:id="rId25"/>
    <p:sldId id="303" r:id="rId26"/>
    <p:sldId id="304" r:id="rId27"/>
    <p:sldId id="324" r:id="rId28"/>
    <p:sldId id="256" r:id="rId29"/>
    <p:sldId id="257" r:id="rId30"/>
    <p:sldId id="258" r:id="rId3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is Desou" initials="DD" lastIdx="1" clrIdx="0">
    <p:extLst>
      <p:ext uri="{19B8F6BF-5375-455C-9EA6-DF929625EA0E}">
        <p15:presenceInfo xmlns:p15="http://schemas.microsoft.com/office/powerpoint/2012/main" userId="a69457fe6651496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51EB"/>
    <a:srgbClr val="78CF80"/>
    <a:srgbClr val="FFB178"/>
    <a:srgbClr val="FF9594"/>
    <a:srgbClr val="FFE06F"/>
    <a:srgbClr val="FFCA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196" autoAdjust="0"/>
  </p:normalViewPr>
  <p:slideViewPr>
    <p:cSldViewPr snapToGrid="0" showGuides="1">
      <p:cViewPr varScale="1">
        <p:scale>
          <a:sx n="85" d="100"/>
          <a:sy n="85" d="100"/>
        </p:scale>
        <p:origin x="590" y="53"/>
      </p:cViewPr>
      <p:guideLst>
        <p:guide orient="horz" pos="2205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nis Desou" userId="a69457fe66514964" providerId="LiveId" clId="{2D108490-C6CA-4FA3-AF17-AC3F0DBCE153}"/>
    <pc:docChg chg="undo custSel addSld delSld modSld sldOrd">
      <pc:chgData name="Denis Desou" userId="a69457fe66514964" providerId="LiveId" clId="{2D108490-C6CA-4FA3-AF17-AC3F0DBCE153}" dt="2022-12-16T23:22:02.934" v="8470" actId="20577"/>
      <pc:docMkLst>
        <pc:docMk/>
      </pc:docMkLst>
      <pc:sldChg chg="modSp mod">
        <pc:chgData name="Denis Desou" userId="a69457fe66514964" providerId="LiveId" clId="{2D108490-C6CA-4FA3-AF17-AC3F0DBCE153}" dt="2022-12-16T20:42:40.731" v="5957" actId="20577"/>
        <pc:sldMkLst>
          <pc:docMk/>
          <pc:sldMk cId="3949204772" sldId="281"/>
        </pc:sldMkLst>
        <pc:spChg chg="mod">
          <ac:chgData name="Denis Desou" userId="a69457fe66514964" providerId="LiveId" clId="{2D108490-C6CA-4FA3-AF17-AC3F0DBCE153}" dt="2022-12-16T20:42:40.731" v="5957" actId="20577"/>
          <ac:spMkLst>
            <pc:docMk/>
            <pc:sldMk cId="3949204772" sldId="281"/>
            <ac:spMk id="3" creationId="{00000000-0000-0000-0000-000000000000}"/>
          </ac:spMkLst>
        </pc:spChg>
      </pc:sldChg>
      <pc:sldChg chg="modSp mod">
        <pc:chgData name="Denis Desou" userId="a69457fe66514964" providerId="LiveId" clId="{2D108490-C6CA-4FA3-AF17-AC3F0DBCE153}" dt="2022-12-16T20:45:48.152" v="6033" actId="207"/>
        <pc:sldMkLst>
          <pc:docMk/>
          <pc:sldMk cId="3887244529" sldId="282"/>
        </pc:sldMkLst>
        <pc:spChg chg="mod">
          <ac:chgData name="Denis Desou" userId="a69457fe66514964" providerId="LiveId" clId="{2D108490-C6CA-4FA3-AF17-AC3F0DBCE153}" dt="2022-12-16T20:45:48.152" v="6033" actId="207"/>
          <ac:spMkLst>
            <pc:docMk/>
            <pc:sldMk cId="3887244529" sldId="282"/>
            <ac:spMk id="2" creationId="{00000000-0000-0000-0000-000000000000}"/>
          </ac:spMkLst>
        </pc:spChg>
        <pc:spChg chg="mod">
          <ac:chgData name="Denis Desou" userId="a69457fe66514964" providerId="LiveId" clId="{2D108490-C6CA-4FA3-AF17-AC3F0DBCE153}" dt="2022-12-16T20:45:38.127" v="6032" actId="20577"/>
          <ac:spMkLst>
            <pc:docMk/>
            <pc:sldMk cId="3887244529" sldId="282"/>
            <ac:spMk id="20" creationId="{00000000-0000-0000-0000-000000000000}"/>
          </ac:spMkLst>
        </pc:spChg>
      </pc:sldChg>
      <pc:sldChg chg="modSp mod">
        <pc:chgData name="Denis Desou" userId="a69457fe66514964" providerId="LiveId" clId="{2D108490-C6CA-4FA3-AF17-AC3F0DBCE153}" dt="2022-12-16T23:17:34.150" v="8467" actId="1035"/>
        <pc:sldMkLst>
          <pc:docMk/>
          <pc:sldMk cId="2772498025" sldId="283"/>
        </pc:sldMkLst>
        <pc:spChg chg="mod">
          <ac:chgData name="Denis Desou" userId="a69457fe66514964" providerId="LiveId" clId="{2D108490-C6CA-4FA3-AF17-AC3F0DBCE153}" dt="2022-12-16T23:17:34.150" v="8467" actId="1035"/>
          <ac:spMkLst>
            <pc:docMk/>
            <pc:sldMk cId="2772498025" sldId="283"/>
            <ac:spMk id="11" creationId="{61E8F575-DA42-CBE2-0A3C-6D0E90344EC8}"/>
          </ac:spMkLst>
        </pc:spChg>
        <pc:spChg chg="mod">
          <ac:chgData name="Denis Desou" userId="a69457fe66514964" providerId="LiveId" clId="{2D108490-C6CA-4FA3-AF17-AC3F0DBCE153}" dt="2022-12-16T20:46:30.561" v="6065" actId="14100"/>
          <ac:spMkLst>
            <pc:docMk/>
            <pc:sldMk cId="2772498025" sldId="283"/>
            <ac:spMk id="12" creationId="{AB6C9A3E-0932-D871-84C4-8583F283690A}"/>
          </ac:spMkLst>
        </pc:spChg>
        <pc:picChg chg="mod">
          <ac:chgData name="Denis Desou" userId="a69457fe66514964" providerId="LiveId" clId="{2D108490-C6CA-4FA3-AF17-AC3F0DBCE153}" dt="2022-12-16T23:17:34.150" v="8467" actId="1035"/>
          <ac:picMkLst>
            <pc:docMk/>
            <pc:sldMk cId="2772498025" sldId="283"/>
            <ac:picMk id="4" creationId="{1ADFEB1B-727C-4704-7BC3-E7E268F14FE5}"/>
          </ac:picMkLst>
        </pc:picChg>
        <pc:picChg chg="mod">
          <ac:chgData name="Denis Desou" userId="a69457fe66514964" providerId="LiveId" clId="{2D108490-C6CA-4FA3-AF17-AC3F0DBCE153}" dt="2022-12-16T20:46:57.883" v="6132" actId="1076"/>
          <ac:picMkLst>
            <pc:docMk/>
            <pc:sldMk cId="2772498025" sldId="283"/>
            <ac:picMk id="7" creationId="{AD22297E-F305-975E-5F5A-C2B49ABB9E4E}"/>
          </ac:picMkLst>
        </pc:picChg>
        <pc:picChg chg="mod">
          <ac:chgData name="Denis Desou" userId="a69457fe66514964" providerId="LiveId" clId="{2D108490-C6CA-4FA3-AF17-AC3F0DBCE153}" dt="2022-12-16T20:47:00.329" v="6133" actId="1076"/>
          <ac:picMkLst>
            <pc:docMk/>
            <pc:sldMk cId="2772498025" sldId="283"/>
            <ac:picMk id="13" creationId="{A52FF6F4-62FD-C56A-3025-5FA043EB16D8}"/>
          </ac:picMkLst>
        </pc:picChg>
        <pc:picChg chg="mod">
          <ac:chgData name="Denis Desou" userId="a69457fe66514964" providerId="LiveId" clId="{2D108490-C6CA-4FA3-AF17-AC3F0DBCE153}" dt="2022-12-16T20:46:38.752" v="6066" actId="1076"/>
          <ac:picMkLst>
            <pc:docMk/>
            <pc:sldMk cId="2772498025" sldId="283"/>
            <ac:picMk id="15" creationId="{F6915FD9-BC08-9C63-DAE0-1BADCE1EC4A3}"/>
          </ac:picMkLst>
        </pc:picChg>
      </pc:sldChg>
      <pc:sldChg chg="addSp delSp modSp mod">
        <pc:chgData name="Denis Desou" userId="a69457fe66514964" providerId="LiveId" clId="{2D108490-C6CA-4FA3-AF17-AC3F0DBCE153}" dt="2022-12-16T20:47:56.630" v="6155" actId="1076"/>
        <pc:sldMkLst>
          <pc:docMk/>
          <pc:sldMk cId="1279441288" sldId="285"/>
        </pc:sldMkLst>
        <pc:spChg chg="add mod">
          <ac:chgData name="Denis Desou" userId="a69457fe66514964" providerId="LiveId" clId="{2D108490-C6CA-4FA3-AF17-AC3F0DBCE153}" dt="2022-12-16T20:44:48.238" v="5999" actId="20577"/>
          <ac:spMkLst>
            <pc:docMk/>
            <pc:sldMk cId="1279441288" sldId="285"/>
            <ac:spMk id="2" creationId="{01C5BF7A-38A7-0BB2-157D-3909104B88F4}"/>
          </ac:spMkLst>
        </pc:spChg>
        <pc:spChg chg="mod">
          <ac:chgData name="Denis Desou" userId="a69457fe66514964" providerId="LiveId" clId="{2D108490-C6CA-4FA3-AF17-AC3F0DBCE153}" dt="2022-12-16T20:47:38.770" v="6153" actId="114"/>
          <ac:spMkLst>
            <pc:docMk/>
            <pc:sldMk cId="1279441288" sldId="285"/>
            <ac:spMk id="6" creationId="{00000000-0000-0000-0000-000000000000}"/>
          </ac:spMkLst>
        </pc:spChg>
        <pc:spChg chg="del mod">
          <ac:chgData name="Denis Desou" userId="a69457fe66514964" providerId="LiveId" clId="{2D108490-C6CA-4FA3-AF17-AC3F0DBCE153}" dt="2022-12-07T09:27:24.260" v="119" actId="478"/>
          <ac:spMkLst>
            <pc:docMk/>
            <pc:sldMk cId="1279441288" sldId="285"/>
            <ac:spMk id="12" creationId="{AB6C9A3E-0932-D871-84C4-8583F283690A}"/>
          </ac:spMkLst>
        </pc:spChg>
        <pc:spChg chg="mod">
          <ac:chgData name="Denis Desou" userId="a69457fe66514964" providerId="LiveId" clId="{2D108490-C6CA-4FA3-AF17-AC3F0DBCE153}" dt="2022-12-16T20:44:56.229" v="6000" actId="255"/>
          <ac:spMkLst>
            <pc:docMk/>
            <pc:sldMk cId="1279441288" sldId="285"/>
            <ac:spMk id="13" creationId="{AC77CBB8-357F-8E7D-D987-6D71F3EFD6BB}"/>
          </ac:spMkLst>
        </pc:spChg>
        <pc:spChg chg="add del mod">
          <ac:chgData name="Denis Desou" userId="a69457fe66514964" providerId="LiveId" clId="{2D108490-C6CA-4FA3-AF17-AC3F0DBCE153}" dt="2022-12-07T09:27:28.524" v="120" actId="478"/>
          <ac:spMkLst>
            <pc:docMk/>
            <pc:sldMk cId="1279441288" sldId="285"/>
            <ac:spMk id="15" creationId="{04E92813-E80C-B419-0494-27778C18FB26}"/>
          </ac:spMkLst>
        </pc:spChg>
        <pc:spChg chg="add mod">
          <ac:chgData name="Denis Desou" userId="a69457fe66514964" providerId="LiveId" clId="{2D108490-C6CA-4FA3-AF17-AC3F0DBCE153}" dt="2022-12-16T20:44:37.445" v="5997" actId="255"/>
          <ac:spMkLst>
            <pc:docMk/>
            <pc:sldMk cId="1279441288" sldId="285"/>
            <ac:spMk id="20" creationId="{8AF67494-F7BA-57B7-A645-AAD1CB280EC4}"/>
          </ac:spMkLst>
        </pc:spChg>
        <pc:spChg chg="add mod">
          <ac:chgData name="Denis Desou" userId="a69457fe66514964" providerId="LiveId" clId="{2D108490-C6CA-4FA3-AF17-AC3F0DBCE153}" dt="2022-12-16T20:44:37.445" v="5997" actId="255"/>
          <ac:spMkLst>
            <pc:docMk/>
            <pc:sldMk cId="1279441288" sldId="285"/>
            <ac:spMk id="21" creationId="{0C82F2DC-1CB6-E387-66FB-196D1F034897}"/>
          </ac:spMkLst>
        </pc:spChg>
        <pc:picChg chg="add del mod">
          <ac:chgData name="Denis Desou" userId="a69457fe66514964" providerId="LiveId" clId="{2D108490-C6CA-4FA3-AF17-AC3F0DBCE153}" dt="2022-12-07T09:59:05.994" v="512" actId="478"/>
          <ac:picMkLst>
            <pc:docMk/>
            <pc:sldMk cId="1279441288" sldId="285"/>
            <ac:picMk id="2" creationId="{2ECBE384-6E88-7FBA-44E6-0A9DCA4F03B5}"/>
          </ac:picMkLst>
        </pc:picChg>
        <pc:picChg chg="del">
          <ac:chgData name="Denis Desou" userId="a69457fe66514964" providerId="LiveId" clId="{2D108490-C6CA-4FA3-AF17-AC3F0DBCE153}" dt="2022-12-07T08:35:51.104" v="1" actId="478"/>
          <ac:picMkLst>
            <pc:docMk/>
            <pc:sldMk cId="1279441288" sldId="285"/>
            <ac:picMk id="4" creationId="{B8E52D42-046A-9800-5120-3E35CD447023}"/>
          </ac:picMkLst>
        </pc:picChg>
        <pc:picChg chg="del">
          <ac:chgData name="Denis Desou" userId="a69457fe66514964" providerId="LiveId" clId="{2D108490-C6CA-4FA3-AF17-AC3F0DBCE153}" dt="2022-12-07T08:35:49.267" v="0" actId="478"/>
          <ac:picMkLst>
            <pc:docMk/>
            <pc:sldMk cId="1279441288" sldId="285"/>
            <ac:picMk id="7" creationId="{16A86A33-DB12-D9C7-16EA-8FC599A0D0C6}"/>
          </ac:picMkLst>
        </pc:picChg>
        <pc:picChg chg="add mod">
          <ac:chgData name="Denis Desou" userId="a69457fe66514964" providerId="LiveId" clId="{2D108490-C6CA-4FA3-AF17-AC3F0DBCE153}" dt="2022-12-07T09:21:43.528" v="101" actId="1076"/>
          <ac:picMkLst>
            <pc:docMk/>
            <pc:sldMk cId="1279441288" sldId="285"/>
            <ac:picMk id="9" creationId="{71DEEB79-1EDD-582D-2D14-92ED4883D9A8}"/>
          </ac:picMkLst>
        </pc:picChg>
        <pc:picChg chg="add del mod modCrop">
          <ac:chgData name="Denis Desou" userId="a69457fe66514964" providerId="LiveId" clId="{2D108490-C6CA-4FA3-AF17-AC3F0DBCE153}" dt="2022-12-07T09:27:48.180" v="124" actId="478"/>
          <ac:picMkLst>
            <pc:docMk/>
            <pc:sldMk cId="1279441288" sldId="285"/>
            <ac:picMk id="11" creationId="{B96CA010-3500-E0F0-BFFA-039B56ACBE6C}"/>
          </ac:picMkLst>
        </pc:picChg>
        <pc:picChg chg="add mod modCrop">
          <ac:chgData name="Denis Desou" userId="a69457fe66514964" providerId="LiveId" clId="{2D108490-C6CA-4FA3-AF17-AC3F0DBCE153}" dt="2022-12-16T20:47:52.123" v="6154" actId="1076"/>
          <ac:picMkLst>
            <pc:docMk/>
            <pc:sldMk cId="1279441288" sldId="285"/>
            <ac:picMk id="17" creationId="{1A897FD6-6BD0-3C04-373E-60C9B88898B4}"/>
          </ac:picMkLst>
        </pc:picChg>
        <pc:picChg chg="add mod modCrop">
          <ac:chgData name="Denis Desou" userId="a69457fe66514964" providerId="LiveId" clId="{2D108490-C6CA-4FA3-AF17-AC3F0DBCE153}" dt="2022-12-16T20:47:56.630" v="6155" actId="1076"/>
          <ac:picMkLst>
            <pc:docMk/>
            <pc:sldMk cId="1279441288" sldId="285"/>
            <ac:picMk id="19" creationId="{7C8E0D6A-0A91-0B0D-D776-75DF3644D428}"/>
          </ac:picMkLst>
        </pc:picChg>
      </pc:sldChg>
      <pc:sldChg chg="modSp mod">
        <pc:chgData name="Denis Desou" userId="a69457fe66514964" providerId="LiveId" clId="{2D108490-C6CA-4FA3-AF17-AC3F0DBCE153}" dt="2022-12-16T20:47:28.391" v="6142" actId="114"/>
        <pc:sldMkLst>
          <pc:docMk/>
          <pc:sldMk cId="3996331735" sldId="286"/>
        </pc:sldMkLst>
        <pc:spChg chg="mod">
          <ac:chgData name="Denis Desou" userId="a69457fe66514964" providerId="LiveId" clId="{2D108490-C6CA-4FA3-AF17-AC3F0DBCE153}" dt="2022-12-07T08:58:01.060" v="62" actId="20577"/>
          <ac:spMkLst>
            <pc:docMk/>
            <pc:sldMk cId="3996331735" sldId="286"/>
            <ac:spMk id="4" creationId="{00000000-0000-0000-0000-000000000000}"/>
          </ac:spMkLst>
        </pc:spChg>
        <pc:spChg chg="mod">
          <ac:chgData name="Denis Desou" userId="a69457fe66514964" providerId="LiveId" clId="{2D108490-C6CA-4FA3-AF17-AC3F0DBCE153}" dt="2022-12-16T20:47:28.391" v="6142" actId="114"/>
          <ac:spMkLst>
            <pc:docMk/>
            <pc:sldMk cId="3996331735" sldId="286"/>
            <ac:spMk id="6" creationId="{00000000-0000-0000-0000-000000000000}"/>
          </ac:spMkLst>
        </pc:spChg>
      </pc:sldChg>
      <pc:sldChg chg="del">
        <pc:chgData name="Denis Desou" userId="a69457fe66514964" providerId="LiveId" clId="{2D108490-C6CA-4FA3-AF17-AC3F0DBCE153}" dt="2022-12-07T15:49:36.621" v="2020" actId="47"/>
        <pc:sldMkLst>
          <pc:docMk/>
          <pc:sldMk cId="2120201028" sldId="287"/>
        </pc:sldMkLst>
      </pc:sldChg>
      <pc:sldChg chg="del">
        <pc:chgData name="Denis Desou" userId="a69457fe66514964" providerId="LiveId" clId="{2D108490-C6CA-4FA3-AF17-AC3F0DBCE153}" dt="2022-12-07T10:10:31.619" v="513" actId="47"/>
        <pc:sldMkLst>
          <pc:docMk/>
          <pc:sldMk cId="1162903420" sldId="288"/>
        </pc:sldMkLst>
      </pc:sldChg>
      <pc:sldChg chg="del">
        <pc:chgData name="Denis Desou" userId="a69457fe66514964" providerId="LiveId" clId="{2D108490-C6CA-4FA3-AF17-AC3F0DBCE153}" dt="2022-12-07T10:10:34.887" v="515" actId="47"/>
        <pc:sldMkLst>
          <pc:docMk/>
          <pc:sldMk cId="785195434" sldId="289"/>
        </pc:sldMkLst>
      </pc:sldChg>
      <pc:sldChg chg="del">
        <pc:chgData name="Denis Desou" userId="a69457fe66514964" providerId="LiveId" clId="{2D108490-C6CA-4FA3-AF17-AC3F0DBCE153}" dt="2022-12-07T10:10:33.290" v="514" actId="47"/>
        <pc:sldMkLst>
          <pc:docMk/>
          <pc:sldMk cId="3837633424" sldId="290"/>
        </pc:sldMkLst>
      </pc:sldChg>
      <pc:sldChg chg="del">
        <pc:chgData name="Denis Desou" userId="a69457fe66514964" providerId="LiveId" clId="{2D108490-C6CA-4FA3-AF17-AC3F0DBCE153}" dt="2022-12-07T10:10:35.984" v="516" actId="47"/>
        <pc:sldMkLst>
          <pc:docMk/>
          <pc:sldMk cId="1204310392" sldId="291"/>
        </pc:sldMkLst>
      </pc:sldChg>
      <pc:sldChg chg="del">
        <pc:chgData name="Denis Desou" userId="a69457fe66514964" providerId="LiveId" clId="{2D108490-C6CA-4FA3-AF17-AC3F0DBCE153}" dt="2022-12-07T10:10:37.463" v="517" actId="47"/>
        <pc:sldMkLst>
          <pc:docMk/>
          <pc:sldMk cId="4216170331" sldId="293"/>
        </pc:sldMkLst>
      </pc:sldChg>
      <pc:sldChg chg="modSp mod ord">
        <pc:chgData name="Denis Desou" userId="a69457fe66514964" providerId="LiveId" clId="{2D108490-C6CA-4FA3-AF17-AC3F0DBCE153}" dt="2022-12-13T00:50:07.586" v="5765" actId="6549"/>
        <pc:sldMkLst>
          <pc:docMk/>
          <pc:sldMk cId="2432640093" sldId="295"/>
        </pc:sldMkLst>
        <pc:spChg chg="mod">
          <ac:chgData name="Denis Desou" userId="a69457fe66514964" providerId="LiveId" clId="{2D108490-C6CA-4FA3-AF17-AC3F0DBCE153}" dt="2022-12-12T12:41:14.762" v="3571" actId="20577"/>
          <ac:spMkLst>
            <pc:docMk/>
            <pc:sldMk cId="2432640093" sldId="295"/>
            <ac:spMk id="4" creationId="{00000000-0000-0000-0000-000000000000}"/>
          </ac:spMkLst>
        </pc:spChg>
        <pc:spChg chg="mod">
          <ac:chgData name="Denis Desou" userId="a69457fe66514964" providerId="LiveId" clId="{2D108490-C6CA-4FA3-AF17-AC3F0DBCE153}" dt="2022-12-12T14:55:56.434" v="3843" actId="20577"/>
          <ac:spMkLst>
            <pc:docMk/>
            <pc:sldMk cId="2432640093" sldId="295"/>
            <ac:spMk id="5" creationId="{00000000-0000-0000-0000-000000000000}"/>
          </ac:spMkLst>
        </pc:spChg>
        <pc:spChg chg="mod">
          <ac:chgData name="Denis Desou" userId="a69457fe66514964" providerId="LiveId" clId="{2D108490-C6CA-4FA3-AF17-AC3F0DBCE153}" dt="2022-12-13T00:50:07.586" v="5765" actId="6549"/>
          <ac:spMkLst>
            <pc:docMk/>
            <pc:sldMk cId="2432640093" sldId="295"/>
            <ac:spMk id="6" creationId="{00000000-0000-0000-0000-000000000000}"/>
          </ac:spMkLst>
        </pc:spChg>
      </pc:sldChg>
      <pc:sldChg chg="del">
        <pc:chgData name="Denis Desou" userId="a69457fe66514964" providerId="LiveId" clId="{2D108490-C6CA-4FA3-AF17-AC3F0DBCE153}" dt="2022-12-07T10:10:43.823" v="520" actId="47"/>
        <pc:sldMkLst>
          <pc:docMk/>
          <pc:sldMk cId="940510188" sldId="296"/>
        </pc:sldMkLst>
      </pc:sldChg>
      <pc:sldChg chg="del">
        <pc:chgData name="Denis Desou" userId="a69457fe66514964" providerId="LiveId" clId="{2D108490-C6CA-4FA3-AF17-AC3F0DBCE153}" dt="2022-12-07T10:10:40.621" v="518" actId="47"/>
        <pc:sldMkLst>
          <pc:docMk/>
          <pc:sldMk cId="467254551" sldId="297"/>
        </pc:sldMkLst>
      </pc:sldChg>
      <pc:sldChg chg="del">
        <pc:chgData name="Denis Desou" userId="a69457fe66514964" providerId="LiveId" clId="{2D108490-C6CA-4FA3-AF17-AC3F0DBCE153}" dt="2022-12-07T10:10:42.120" v="519" actId="47"/>
        <pc:sldMkLst>
          <pc:docMk/>
          <pc:sldMk cId="2062409286" sldId="298"/>
        </pc:sldMkLst>
      </pc:sldChg>
      <pc:sldChg chg="del">
        <pc:chgData name="Denis Desou" userId="a69457fe66514964" providerId="LiveId" clId="{2D108490-C6CA-4FA3-AF17-AC3F0DBCE153}" dt="2022-12-07T10:10:45.874" v="521" actId="47"/>
        <pc:sldMkLst>
          <pc:docMk/>
          <pc:sldMk cId="1393670245" sldId="299"/>
        </pc:sldMkLst>
      </pc:sldChg>
      <pc:sldChg chg="addSp delSp modSp mod">
        <pc:chgData name="Denis Desou" userId="a69457fe66514964" providerId="LiveId" clId="{2D108490-C6CA-4FA3-AF17-AC3F0DBCE153}" dt="2022-12-16T21:20:04.823" v="7062" actId="1036"/>
        <pc:sldMkLst>
          <pc:docMk/>
          <pc:sldMk cId="1720447460" sldId="300"/>
        </pc:sldMkLst>
        <pc:spChg chg="add mod">
          <ac:chgData name="Denis Desou" userId="a69457fe66514964" providerId="LiveId" clId="{2D108490-C6CA-4FA3-AF17-AC3F0DBCE153}" dt="2022-12-16T21:20:04.823" v="7062" actId="1036"/>
          <ac:spMkLst>
            <pc:docMk/>
            <pc:sldMk cId="1720447460" sldId="300"/>
            <ac:spMk id="2" creationId="{7BDCF940-D9B7-0383-DAB3-F5218AB62A26}"/>
          </ac:spMkLst>
        </pc:spChg>
        <pc:spChg chg="mod">
          <ac:chgData name="Denis Desou" userId="a69457fe66514964" providerId="LiveId" clId="{2D108490-C6CA-4FA3-AF17-AC3F0DBCE153}" dt="2022-12-16T21:17:57.937" v="6960" actId="1035"/>
          <ac:spMkLst>
            <pc:docMk/>
            <pc:sldMk cId="1720447460" sldId="300"/>
            <ac:spMk id="6" creationId="{00000000-0000-0000-0000-000000000000}"/>
          </ac:spMkLst>
        </pc:spChg>
        <pc:picChg chg="add mod modCrop">
          <ac:chgData name="Denis Desou" userId="a69457fe66514964" providerId="LiveId" clId="{2D108490-C6CA-4FA3-AF17-AC3F0DBCE153}" dt="2022-12-16T21:19:07.285" v="7027" actId="1037"/>
          <ac:picMkLst>
            <pc:docMk/>
            <pc:sldMk cId="1720447460" sldId="300"/>
            <ac:picMk id="4" creationId="{3B63C346-973E-6C1B-185B-0FF2CD4E4722}"/>
          </ac:picMkLst>
        </pc:picChg>
        <pc:picChg chg="del">
          <ac:chgData name="Denis Desou" userId="a69457fe66514964" providerId="LiveId" clId="{2D108490-C6CA-4FA3-AF17-AC3F0DBCE153}" dt="2022-12-07T10:10:48.666" v="523" actId="478"/>
          <ac:picMkLst>
            <pc:docMk/>
            <pc:sldMk cId="1720447460" sldId="300"/>
            <ac:picMk id="4" creationId="{E33A72E7-6924-C956-5DD5-2878284E84FA}"/>
          </ac:picMkLst>
        </pc:picChg>
        <pc:picChg chg="del">
          <ac:chgData name="Denis Desou" userId="a69457fe66514964" providerId="LiveId" clId="{2D108490-C6CA-4FA3-AF17-AC3F0DBCE153}" dt="2022-12-07T10:10:47.546" v="522" actId="478"/>
          <ac:picMkLst>
            <pc:docMk/>
            <pc:sldMk cId="1720447460" sldId="300"/>
            <ac:picMk id="7" creationId="{4C68AF6D-D8AA-93A6-2F68-209C248047D2}"/>
          </ac:picMkLst>
        </pc:picChg>
        <pc:picChg chg="add mod modCrop">
          <ac:chgData name="Denis Desou" userId="a69457fe66514964" providerId="LiveId" clId="{2D108490-C6CA-4FA3-AF17-AC3F0DBCE153}" dt="2022-12-16T21:19:42.002" v="7059" actId="1076"/>
          <ac:picMkLst>
            <pc:docMk/>
            <pc:sldMk cId="1720447460" sldId="300"/>
            <ac:picMk id="8" creationId="{92829C08-BD00-A623-C64C-C18813525962}"/>
          </ac:picMkLst>
        </pc:picChg>
      </pc:sldChg>
      <pc:sldChg chg="del">
        <pc:chgData name="Denis Desou" userId="a69457fe66514964" providerId="LiveId" clId="{2D108490-C6CA-4FA3-AF17-AC3F0DBCE153}" dt="2022-12-07T10:10:52.138" v="524" actId="47"/>
        <pc:sldMkLst>
          <pc:docMk/>
          <pc:sldMk cId="3903378029" sldId="301"/>
        </pc:sldMkLst>
      </pc:sldChg>
      <pc:sldChg chg="addSp delSp modSp mod">
        <pc:chgData name="Denis Desou" userId="a69457fe66514964" providerId="LiveId" clId="{2D108490-C6CA-4FA3-AF17-AC3F0DBCE153}" dt="2022-12-16T23:09:03.487" v="8313" actId="20577"/>
        <pc:sldMkLst>
          <pc:docMk/>
          <pc:sldMk cId="3244706740" sldId="302"/>
        </pc:sldMkLst>
        <pc:spChg chg="add del mod">
          <ac:chgData name="Denis Desou" userId="a69457fe66514964" providerId="LiveId" clId="{2D108490-C6CA-4FA3-AF17-AC3F0DBCE153}" dt="2022-12-16T21:55:48.820" v="7591" actId="478"/>
          <ac:spMkLst>
            <pc:docMk/>
            <pc:sldMk cId="3244706740" sldId="302"/>
            <ac:spMk id="3" creationId="{AA0E2327-9EBB-A8EA-F334-200AC1FC5049}"/>
          </ac:spMkLst>
        </pc:spChg>
        <pc:spChg chg="mod">
          <ac:chgData name="Denis Desou" userId="a69457fe66514964" providerId="LiveId" clId="{2D108490-C6CA-4FA3-AF17-AC3F0DBCE153}" dt="2022-12-13T00:57:14.644" v="5902" actId="20577"/>
          <ac:spMkLst>
            <pc:docMk/>
            <pc:sldMk cId="3244706740" sldId="302"/>
            <ac:spMk id="5" creationId="{00000000-0000-0000-0000-000000000000}"/>
          </ac:spMkLst>
        </pc:spChg>
        <pc:spChg chg="add del">
          <ac:chgData name="Denis Desou" userId="a69457fe66514964" providerId="LiveId" clId="{2D108490-C6CA-4FA3-AF17-AC3F0DBCE153}" dt="2022-12-16T22:54:19.720" v="7972" actId="478"/>
          <ac:spMkLst>
            <pc:docMk/>
            <pc:sldMk cId="3244706740" sldId="302"/>
            <ac:spMk id="6" creationId="{00000000-0000-0000-0000-000000000000}"/>
          </ac:spMkLst>
        </pc:spChg>
        <pc:spChg chg="add del mod">
          <ac:chgData name="Denis Desou" userId="a69457fe66514964" providerId="LiveId" clId="{2D108490-C6CA-4FA3-AF17-AC3F0DBCE153}" dt="2022-12-16T22:54:22.223" v="7973" actId="478"/>
          <ac:spMkLst>
            <pc:docMk/>
            <pc:sldMk cId="3244706740" sldId="302"/>
            <ac:spMk id="8" creationId="{6F4A19EC-CE5E-EBC5-7B9E-6A6D50B1BEF3}"/>
          </ac:spMkLst>
        </pc:spChg>
        <pc:spChg chg="add mod">
          <ac:chgData name="Denis Desou" userId="a69457fe66514964" providerId="LiveId" clId="{2D108490-C6CA-4FA3-AF17-AC3F0DBCE153}" dt="2022-12-16T23:09:03.487" v="8313" actId="20577"/>
          <ac:spMkLst>
            <pc:docMk/>
            <pc:sldMk cId="3244706740" sldId="302"/>
            <ac:spMk id="9" creationId="{F6E4F05C-CAE8-FDA6-4B1B-C3A5D7FB9DCC}"/>
          </ac:spMkLst>
        </pc:spChg>
      </pc:sldChg>
      <pc:sldChg chg="addSp delSp modSp mod">
        <pc:chgData name="Denis Desou" userId="a69457fe66514964" providerId="LiveId" clId="{2D108490-C6CA-4FA3-AF17-AC3F0DBCE153}" dt="2022-12-16T23:15:00.679" v="8432" actId="1038"/>
        <pc:sldMkLst>
          <pc:docMk/>
          <pc:sldMk cId="116520239" sldId="303"/>
        </pc:sldMkLst>
        <pc:spChg chg="mod">
          <ac:chgData name="Denis Desou" userId="a69457fe66514964" providerId="LiveId" clId="{2D108490-C6CA-4FA3-AF17-AC3F0DBCE153}" dt="2022-12-16T22:54:54.080" v="7996" actId="1035"/>
          <ac:spMkLst>
            <pc:docMk/>
            <pc:sldMk cId="116520239" sldId="303"/>
            <ac:spMk id="6" creationId="{00000000-0000-0000-0000-000000000000}"/>
          </ac:spMkLst>
        </pc:spChg>
        <pc:spChg chg="mod">
          <ac:chgData name="Denis Desou" userId="a69457fe66514964" providerId="LiveId" clId="{2D108490-C6CA-4FA3-AF17-AC3F0DBCE153}" dt="2022-12-16T23:13:17.886" v="8423" actId="20577"/>
          <ac:spMkLst>
            <pc:docMk/>
            <pc:sldMk cId="116520239" sldId="303"/>
            <ac:spMk id="19" creationId="{00E75335-8EDF-DBB9-9445-441D74EA2024}"/>
          </ac:spMkLst>
        </pc:spChg>
        <pc:picChg chg="del">
          <ac:chgData name="Denis Desou" userId="a69457fe66514964" providerId="LiveId" clId="{2D108490-C6CA-4FA3-AF17-AC3F0DBCE153}" dt="2022-12-07T10:10:55.804" v="526" actId="478"/>
          <ac:picMkLst>
            <pc:docMk/>
            <pc:sldMk cId="116520239" sldId="303"/>
            <ac:picMk id="2" creationId="{22250304-54AE-E666-D2AE-707C52CCC77C}"/>
          </ac:picMkLst>
        </pc:picChg>
        <pc:picChg chg="add mod">
          <ac:chgData name="Denis Desou" userId="a69457fe66514964" providerId="LiveId" clId="{2D108490-C6CA-4FA3-AF17-AC3F0DBCE153}" dt="2022-12-16T23:11:41.331" v="8408" actId="1037"/>
          <ac:picMkLst>
            <pc:docMk/>
            <pc:sldMk cId="116520239" sldId="303"/>
            <ac:picMk id="2" creationId="{5A45BE0B-D4BC-2DFA-9EB8-6A2DD7B9275C}"/>
          </ac:picMkLst>
        </pc:picChg>
        <pc:picChg chg="add mod">
          <ac:chgData name="Denis Desou" userId="a69457fe66514964" providerId="LiveId" clId="{2D108490-C6CA-4FA3-AF17-AC3F0DBCE153}" dt="2022-12-16T23:11:41.331" v="8408" actId="1037"/>
          <ac:picMkLst>
            <pc:docMk/>
            <pc:sldMk cId="116520239" sldId="303"/>
            <ac:picMk id="4" creationId="{3974219C-BA51-B2F5-48D0-AFE511F21AAD}"/>
          </ac:picMkLst>
        </pc:picChg>
        <pc:picChg chg="add mod">
          <ac:chgData name="Denis Desou" userId="a69457fe66514964" providerId="LiveId" clId="{2D108490-C6CA-4FA3-AF17-AC3F0DBCE153}" dt="2022-12-16T23:12:18.365" v="8412" actId="1076"/>
          <ac:picMkLst>
            <pc:docMk/>
            <pc:sldMk cId="116520239" sldId="303"/>
            <ac:picMk id="7" creationId="{B66D3804-05A2-6A29-9139-30A212F727D1}"/>
          </ac:picMkLst>
        </pc:picChg>
        <pc:picChg chg="add mod">
          <ac:chgData name="Denis Desou" userId="a69457fe66514964" providerId="LiveId" clId="{2D108490-C6CA-4FA3-AF17-AC3F0DBCE153}" dt="2022-12-16T23:15:00.679" v="8432" actId="1038"/>
          <ac:picMkLst>
            <pc:docMk/>
            <pc:sldMk cId="116520239" sldId="303"/>
            <ac:picMk id="9" creationId="{AA5B3D5F-8EE1-77FC-E6E4-234D4AD41F1D}"/>
          </ac:picMkLst>
        </pc:picChg>
        <pc:picChg chg="del">
          <ac:chgData name="Denis Desou" userId="a69457fe66514964" providerId="LiveId" clId="{2D108490-C6CA-4FA3-AF17-AC3F0DBCE153}" dt="2022-12-07T10:10:54.954" v="525" actId="478"/>
          <ac:picMkLst>
            <pc:docMk/>
            <pc:sldMk cId="116520239" sldId="303"/>
            <ac:picMk id="14" creationId="{C7A90B79-481F-F207-70F1-53D2D20685CB}"/>
          </ac:picMkLst>
        </pc:picChg>
        <pc:picChg chg="del">
          <ac:chgData name="Denis Desou" userId="a69457fe66514964" providerId="LiveId" clId="{2D108490-C6CA-4FA3-AF17-AC3F0DBCE153}" dt="2022-12-07T10:10:56.405" v="527" actId="478"/>
          <ac:picMkLst>
            <pc:docMk/>
            <pc:sldMk cId="116520239" sldId="303"/>
            <ac:picMk id="17" creationId="{66553752-9DA1-4B2C-155D-6711920CAF07}"/>
          </ac:picMkLst>
        </pc:picChg>
      </pc:sldChg>
      <pc:sldChg chg="modSp mod">
        <pc:chgData name="Denis Desou" userId="a69457fe66514964" providerId="LiveId" clId="{2D108490-C6CA-4FA3-AF17-AC3F0DBCE153}" dt="2022-12-16T00:03:18.073" v="5918" actId="20577"/>
        <pc:sldMkLst>
          <pc:docMk/>
          <pc:sldMk cId="1044724283" sldId="304"/>
        </pc:sldMkLst>
        <pc:spChg chg="mod">
          <ac:chgData name="Denis Desou" userId="a69457fe66514964" providerId="LiveId" clId="{2D108490-C6CA-4FA3-AF17-AC3F0DBCE153}" dt="2022-12-16T00:03:18.073" v="5918" actId="20577"/>
          <ac:spMkLst>
            <pc:docMk/>
            <pc:sldMk cId="1044724283" sldId="304"/>
            <ac:spMk id="3" creationId="{00000000-0000-0000-0000-000000000000}"/>
          </ac:spMkLst>
        </pc:spChg>
      </pc:sldChg>
      <pc:sldChg chg="addSp delSp modSp add mod">
        <pc:chgData name="Denis Desou" userId="a69457fe66514964" providerId="LiveId" clId="{2D108490-C6CA-4FA3-AF17-AC3F0DBCE153}" dt="2022-12-16T20:50:28.146" v="6213" actId="554"/>
        <pc:sldMkLst>
          <pc:docMk/>
          <pc:sldMk cId="2615383197" sldId="305"/>
        </pc:sldMkLst>
        <pc:spChg chg="mod">
          <ac:chgData name="Denis Desou" userId="a69457fe66514964" providerId="LiveId" clId="{2D108490-C6CA-4FA3-AF17-AC3F0DBCE153}" dt="2022-12-16T20:48:43.277" v="6195" actId="20577"/>
          <ac:spMkLst>
            <pc:docMk/>
            <pc:sldMk cId="2615383197" sldId="305"/>
            <ac:spMk id="6" creationId="{00000000-0000-0000-0000-000000000000}"/>
          </ac:spMkLst>
        </pc:spChg>
        <pc:spChg chg="add del mod">
          <ac:chgData name="Denis Desou" userId="a69457fe66514964" providerId="LiveId" clId="{2D108490-C6CA-4FA3-AF17-AC3F0DBCE153}" dt="2022-12-07T09:04:33.965" v="89" actId="478"/>
          <ac:spMkLst>
            <pc:docMk/>
            <pc:sldMk cId="2615383197" sldId="305"/>
            <ac:spMk id="7" creationId="{CF8385A9-068D-8A46-CC6F-1377AB2EA60C}"/>
          </ac:spMkLst>
        </pc:spChg>
        <pc:spChg chg="add mod">
          <ac:chgData name="Denis Desou" userId="a69457fe66514964" providerId="LiveId" clId="{2D108490-C6CA-4FA3-AF17-AC3F0DBCE153}" dt="2022-12-16T20:49:22.896" v="6203" actId="20577"/>
          <ac:spMkLst>
            <pc:docMk/>
            <pc:sldMk cId="2615383197" sldId="305"/>
            <ac:spMk id="8" creationId="{A7E14148-E307-A58C-E5BF-B4AEE959DBEA}"/>
          </ac:spMkLst>
        </pc:spChg>
        <pc:spChg chg="del">
          <ac:chgData name="Denis Desou" userId="a69457fe66514964" providerId="LiveId" clId="{2D108490-C6CA-4FA3-AF17-AC3F0DBCE153}" dt="2022-12-07T09:04:31.192" v="88" actId="478"/>
          <ac:spMkLst>
            <pc:docMk/>
            <pc:sldMk cId="2615383197" sldId="305"/>
            <ac:spMk id="12" creationId="{AB6C9A3E-0932-D871-84C4-8583F283690A}"/>
          </ac:spMkLst>
        </pc:spChg>
        <pc:spChg chg="del">
          <ac:chgData name="Denis Desou" userId="a69457fe66514964" providerId="LiveId" clId="{2D108490-C6CA-4FA3-AF17-AC3F0DBCE153}" dt="2022-12-07T09:15:49.576" v="92" actId="478"/>
          <ac:spMkLst>
            <pc:docMk/>
            <pc:sldMk cId="2615383197" sldId="305"/>
            <ac:spMk id="13" creationId="{AC77CBB8-357F-8E7D-D987-6D71F3EFD6BB}"/>
          </ac:spMkLst>
        </pc:spChg>
        <pc:spChg chg="add del mod">
          <ac:chgData name="Denis Desou" userId="a69457fe66514964" providerId="LiveId" clId="{2D108490-C6CA-4FA3-AF17-AC3F0DBCE153}" dt="2022-12-07T09:50:54.012" v="445" actId="22"/>
          <ac:spMkLst>
            <pc:docMk/>
            <pc:sldMk cId="2615383197" sldId="305"/>
            <ac:spMk id="15" creationId="{3E6FDD3F-794E-B164-CDD9-074CBCD9158D}"/>
          </ac:spMkLst>
        </pc:spChg>
        <pc:picChg chg="del">
          <ac:chgData name="Denis Desou" userId="a69457fe66514964" providerId="LiveId" clId="{2D108490-C6CA-4FA3-AF17-AC3F0DBCE153}" dt="2022-12-07T09:04:39.027" v="91" actId="478"/>
          <ac:picMkLst>
            <pc:docMk/>
            <pc:sldMk cId="2615383197" sldId="305"/>
            <ac:picMk id="2" creationId="{2ECBE384-6E88-7FBA-44E6-0A9DCA4F03B5}"/>
          </ac:picMkLst>
        </pc:picChg>
        <pc:picChg chg="add mod modCrop">
          <ac:chgData name="Denis Desou" userId="a69457fe66514964" providerId="LiveId" clId="{2D108490-C6CA-4FA3-AF17-AC3F0DBCE153}" dt="2022-12-16T20:49:55.649" v="6208" actId="1076"/>
          <ac:picMkLst>
            <pc:docMk/>
            <pc:sldMk cId="2615383197" sldId="305"/>
            <ac:picMk id="4" creationId="{596ADD91-7D1D-33E7-E3F4-28FCBAE3CEEE}"/>
          </ac:picMkLst>
        </pc:picChg>
        <pc:picChg chg="add mod modCrop">
          <ac:chgData name="Denis Desou" userId="a69457fe66514964" providerId="LiveId" clId="{2D108490-C6CA-4FA3-AF17-AC3F0DBCE153}" dt="2022-12-16T20:50:28.146" v="6213" actId="554"/>
          <ac:picMkLst>
            <pc:docMk/>
            <pc:sldMk cId="2615383197" sldId="305"/>
            <ac:picMk id="9" creationId="{12A05690-535B-FC64-160A-15084A028721}"/>
          </ac:picMkLst>
        </pc:picChg>
        <pc:picChg chg="del">
          <ac:chgData name="Denis Desou" userId="a69457fe66514964" providerId="LiveId" clId="{2D108490-C6CA-4FA3-AF17-AC3F0DBCE153}" dt="2022-12-07T09:04:34.688" v="90" actId="478"/>
          <ac:picMkLst>
            <pc:docMk/>
            <pc:sldMk cId="2615383197" sldId="305"/>
            <ac:picMk id="9" creationId="{71DEEB79-1EDD-582D-2D14-92ED4883D9A8}"/>
          </ac:picMkLst>
        </pc:picChg>
        <pc:picChg chg="add mod">
          <ac:chgData name="Denis Desou" userId="a69457fe66514964" providerId="LiveId" clId="{2D108490-C6CA-4FA3-AF17-AC3F0DBCE153}" dt="2022-12-16T20:50:28.146" v="6213" actId="554"/>
          <ac:picMkLst>
            <pc:docMk/>
            <pc:sldMk cId="2615383197" sldId="305"/>
            <ac:picMk id="11" creationId="{0950A058-8102-6957-BD6F-735667580885}"/>
          </ac:picMkLst>
        </pc:picChg>
        <pc:picChg chg="add del mod modCrop">
          <ac:chgData name="Denis Desou" userId="a69457fe66514964" providerId="LiveId" clId="{2D108490-C6CA-4FA3-AF17-AC3F0DBCE153}" dt="2022-12-07T09:37:35.533" v="338" actId="478"/>
          <ac:picMkLst>
            <pc:docMk/>
            <pc:sldMk cId="2615383197" sldId="305"/>
            <ac:picMk id="11" creationId="{0EF0A836-DCDF-B637-4AFA-ABB55D8F5D1C}"/>
          </ac:picMkLst>
        </pc:picChg>
        <pc:picChg chg="add mod modCrop">
          <ac:chgData name="Denis Desou" userId="a69457fe66514964" providerId="LiveId" clId="{2D108490-C6CA-4FA3-AF17-AC3F0DBCE153}" dt="2022-12-16T20:49:33.296" v="6204" actId="1076"/>
          <ac:picMkLst>
            <pc:docMk/>
            <pc:sldMk cId="2615383197" sldId="305"/>
            <ac:picMk id="13" creationId="{C7CAFF8C-5C06-109E-A871-0D47265759CE}"/>
          </ac:picMkLst>
        </pc:picChg>
        <pc:picChg chg="add mod modCrop">
          <ac:chgData name="Denis Desou" userId="a69457fe66514964" providerId="LiveId" clId="{2D108490-C6CA-4FA3-AF17-AC3F0DBCE153}" dt="2022-12-16T20:49:36.989" v="6205" actId="1076"/>
          <ac:picMkLst>
            <pc:docMk/>
            <pc:sldMk cId="2615383197" sldId="305"/>
            <ac:picMk id="17" creationId="{858AA947-F9BD-6160-C2FD-562E6028FE17}"/>
          </ac:picMkLst>
        </pc:picChg>
      </pc:sldChg>
      <pc:sldChg chg="addSp delSp modSp add mod">
        <pc:chgData name="Denis Desou" userId="a69457fe66514964" providerId="LiveId" clId="{2D108490-C6CA-4FA3-AF17-AC3F0DBCE153}" dt="2022-12-16T20:52:52.813" v="6259" actId="14100"/>
        <pc:sldMkLst>
          <pc:docMk/>
          <pc:sldMk cId="1459327211" sldId="306"/>
        </pc:sldMkLst>
        <pc:spChg chg="add del mod">
          <ac:chgData name="Denis Desou" userId="a69457fe66514964" providerId="LiveId" clId="{2D108490-C6CA-4FA3-AF17-AC3F0DBCE153}" dt="2022-12-16T20:51:42.701" v="6221" actId="478"/>
          <ac:spMkLst>
            <pc:docMk/>
            <pc:sldMk cId="1459327211" sldId="306"/>
            <ac:spMk id="4" creationId="{DD0E3D6F-1429-C965-AC3B-83040FE746DA}"/>
          </ac:spMkLst>
        </pc:spChg>
        <pc:spChg chg="del mod">
          <ac:chgData name="Denis Desou" userId="a69457fe66514964" providerId="LiveId" clId="{2D108490-C6CA-4FA3-AF17-AC3F0DBCE153}" dt="2022-12-16T20:51:38.488" v="6218" actId="478"/>
          <ac:spMkLst>
            <pc:docMk/>
            <pc:sldMk cId="1459327211" sldId="306"/>
            <ac:spMk id="6" creationId="{00000000-0000-0000-0000-000000000000}"/>
          </ac:spMkLst>
        </pc:spChg>
        <pc:spChg chg="mod">
          <ac:chgData name="Denis Desou" userId="a69457fe66514964" providerId="LiveId" clId="{2D108490-C6CA-4FA3-AF17-AC3F0DBCE153}" dt="2022-12-16T20:52:52.813" v="6259" actId="14100"/>
          <ac:spMkLst>
            <pc:docMk/>
            <pc:sldMk cId="1459327211" sldId="306"/>
            <ac:spMk id="8" creationId="{A7E14148-E307-A58C-E5BF-B4AEE959DBEA}"/>
          </ac:spMkLst>
        </pc:spChg>
        <pc:spChg chg="add del mod">
          <ac:chgData name="Denis Desou" userId="a69457fe66514964" providerId="LiveId" clId="{2D108490-C6CA-4FA3-AF17-AC3F0DBCE153}" dt="2022-12-16T20:51:40.729" v="6220"/>
          <ac:spMkLst>
            <pc:docMk/>
            <pc:sldMk cId="1459327211" sldId="306"/>
            <ac:spMk id="9" creationId="{FBFEE35D-2FBD-EF0B-87C2-8275B49A6C97}"/>
          </ac:spMkLst>
        </pc:spChg>
        <pc:spChg chg="add del mod">
          <ac:chgData name="Denis Desou" userId="a69457fe66514964" providerId="LiveId" clId="{2D108490-C6CA-4FA3-AF17-AC3F0DBCE153}" dt="2022-12-07T13:59:42.208" v="1161" actId="478"/>
          <ac:spMkLst>
            <pc:docMk/>
            <pc:sldMk cId="1459327211" sldId="306"/>
            <ac:spMk id="10" creationId="{5551A62A-3BB7-AEF7-A00C-57A1BAE73130}"/>
          </ac:spMkLst>
        </pc:spChg>
        <pc:spChg chg="add mod">
          <ac:chgData name="Denis Desou" userId="a69457fe66514964" providerId="LiveId" clId="{2D108490-C6CA-4FA3-AF17-AC3F0DBCE153}" dt="2022-12-16T20:51:46.146" v="6228" actId="20577"/>
          <ac:spMkLst>
            <pc:docMk/>
            <pc:sldMk cId="1459327211" sldId="306"/>
            <ac:spMk id="10" creationId="{AA3CB01E-15BE-DD8E-24ED-6D916EF65F32}"/>
          </ac:spMkLst>
        </pc:spChg>
        <pc:spChg chg="add mod">
          <ac:chgData name="Denis Desou" userId="a69457fe66514964" providerId="LiveId" clId="{2D108490-C6CA-4FA3-AF17-AC3F0DBCE153}" dt="2022-12-16T20:51:15.115" v="6216" actId="20577"/>
          <ac:spMkLst>
            <pc:docMk/>
            <pc:sldMk cId="1459327211" sldId="306"/>
            <ac:spMk id="12" creationId="{E9EBEDE3-3830-2913-D880-6A5263418150}"/>
          </ac:spMkLst>
        </pc:spChg>
        <pc:spChg chg="add mod">
          <ac:chgData name="Denis Desou" userId="a69457fe66514964" providerId="LiveId" clId="{2D108490-C6CA-4FA3-AF17-AC3F0DBCE153}" dt="2022-12-07T14:00:11.351" v="1193" actId="1035"/>
          <ac:spMkLst>
            <pc:docMk/>
            <pc:sldMk cId="1459327211" sldId="306"/>
            <ac:spMk id="14" creationId="{81FE2B6F-B8F9-1008-6DD0-9936C8C7530A}"/>
          </ac:spMkLst>
        </pc:spChg>
        <pc:picChg chg="del">
          <ac:chgData name="Denis Desou" userId="a69457fe66514964" providerId="LiveId" clId="{2D108490-C6CA-4FA3-AF17-AC3F0DBCE153}" dt="2022-12-07T13:30:26.191" v="918" actId="478"/>
          <ac:picMkLst>
            <pc:docMk/>
            <pc:sldMk cId="1459327211" sldId="306"/>
            <ac:picMk id="4" creationId="{596ADD91-7D1D-33E7-E3F4-28FCBAE3CEEE}"/>
          </ac:picMkLst>
        </pc:picChg>
        <pc:picChg chg="add mod">
          <ac:chgData name="Denis Desou" userId="a69457fe66514964" providerId="LiveId" clId="{2D108490-C6CA-4FA3-AF17-AC3F0DBCE153}" dt="2022-12-07T13:39:37.140" v="1003" actId="1076"/>
          <ac:picMkLst>
            <pc:docMk/>
            <pc:sldMk cId="1459327211" sldId="306"/>
            <ac:picMk id="7" creationId="{A906DE3A-E38D-1CAB-B89C-E7A9A9EC2415}"/>
          </ac:picMkLst>
        </pc:picChg>
        <pc:picChg chg="del">
          <ac:chgData name="Denis Desou" userId="a69457fe66514964" providerId="LiveId" clId="{2D108490-C6CA-4FA3-AF17-AC3F0DBCE153}" dt="2022-12-07T13:30:27.435" v="920" actId="478"/>
          <ac:picMkLst>
            <pc:docMk/>
            <pc:sldMk cId="1459327211" sldId="306"/>
            <ac:picMk id="9" creationId="{12A05690-535B-FC64-160A-15084A028721}"/>
          </ac:picMkLst>
        </pc:picChg>
        <pc:picChg chg="del">
          <ac:chgData name="Denis Desou" userId="a69457fe66514964" providerId="LiveId" clId="{2D108490-C6CA-4FA3-AF17-AC3F0DBCE153}" dt="2022-12-07T13:30:26.915" v="919" actId="478"/>
          <ac:picMkLst>
            <pc:docMk/>
            <pc:sldMk cId="1459327211" sldId="306"/>
            <ac:picMk id="11" creationId="{0950A058-8102-6957-BD6F-735667580885}"/>
          </ac:picMkLst>
        </pc:picChg>
        <pc:picChg chg="del">
          <ac:chgData name="Denis Desou" userId="a69457fe66514964" providerId="LiveId" clId="{2D108490-C6CA-4FA3-AF17-AC3F0DBCE153}" dt="2022-12-07T13:30:28.098" v="921" actId="478"/>
          <ac:picMkLst>
            <pc:docMk/>
            <pc:sldMk cId="1459327211" sldId="306"/>
            <ac:picMk id="13" creationId="{C7CAFF8C-5C06-109E-A871-0D47265759CE}"/>
          </ac:picMkLst>
        </pc:picChg>
        <pc:picChg chg="del">
          <ac:chgData name="Denis Desou" userId="a69457fe66514964" providerId="LiveId" clId="{2D108490-C6CA-4FA3-AF17-AC3F0DBCE153}" dt="2022-12-07T13:30:24.829" v="917" actId="478"/>
          <ac:picMkLst>
            <pc:docMk/>
            <pc:sldMk cId="1459327211" sldId="306"/>
            <ac:picMk id="17" creationId="{858AA947-F9BD-6160-C2FD-562E6028FE17}"/>
          </ac:picMkLst>
        </pc:picChg>
      </pc:sldChg>
      <pc:sldChg chg="addSp delSp modSp add mod">
        <pc:chgData name="Denis Desou" userId="a69457fe66514964" providerId="LiveId" clId="{2D108490-C6CA-4FA3-AF17-AC3F0DBCE153}" dt="2022-12-16T20:57:46.742" v="6359" actId="14100"/>
        <pc:sldMkLst>
          <pc:docMk/>
          <pc:sldMk cId="2087282482" sldId="307"/>
        </pc:sldMkLst>
        <pc:spChg chg="add del mod">
          <ac:chgData name="Denis Desou" userId="a69457fe66514964" providerId="LiveId" clId="{2D108490-C6CA-4FA3-AF17-AC3F0DBCE153}" dt="2022-12-07T14:10:17.364" v="1213" actId="478"/>
          <ac:spMkLst>
            <pc:docMk/>
            <pc:sldMk cId="2087282482" sldId="307"/>
            <ac:spMk id="4" creationId="{734F7225-B106-CE39-B5BF-D14C43DE5728}"/>
          </ac:spMkLst>
        </pc:spChg>
        <pc:spChg chg="mod">
          <ac:chgData name="Denis Desou" userId="a69457fe66514964" providerId="LiveId" clId="{2D108490-C6CA-4FA3-AF17-AC3F0DBCE153}" dt="2022-12-16T20:53:45.246" v="6313" actId="1035"/>
          <ac:spMkLst>
            <pc:docMk/>
            <pc:sldMk cId="2087282482" sldId="307"/>
            <ac:spMk id="6" creationId="{00000000-0000-0000-0000-000000000000}"/>
          </ac:spMkLst>
        </pc:spChg>
        <pc:spChg chg="del">
          <ac:chgData name="Denis Desou" userId="a69457fe66514964" providerId="LiveId" clId="{2D108490-C6CA-4FA3-AF17-AC3F0DBCE153}" dt="2022-12-07T14:10:15.606" v="1212" actId="478"/>
          <ac:spMkLst>
            <pc:docMk/>
            <pc:sldMk cId="2087282482" sldId="307"/>
            <ac:spMk id="8" creationId="{A7E14148-E307-A58C-E5BF-B4AEE959DBEA}"/>
          </ac:spMkLst>
        </pc:spChg>
        <pc:spChg chg="add mod">
          <ac:chgData name="Denis Desou" userId="a69457fe66514964" providerId="LiveId" clId="{2D108490-C6CA-4FA3-AF17-AC3F0DBCE153}" dt="2022-12-16T20:53:58.979" v="6316" actId="255"/>
          <ac:spMkLst>
            <pc:docMk/>
            <pc:sldMk cId="2087282482" sldId="307"/>
            <ac:spMk id="11" creationId="{95AA5A5F-0865-23DB-AA46-48CDAB0F9319}"/>
          </ac:spMkLst>
        </pc:spChg>
        <pc:spChg chg="del mod">
          <ac:chgData name="Denis Desou" userId="a69457fe66514964" providerId="LiveId" clId="{2D108490-C6CA-4FA3-AF17-AC3F0DBCE153}" dt="2022-12-07T14:13:00.166" v="1221" actId="478"/>
          <ac:spMkLst>
            <pc:docMk/>
            <pc:sldMk cId="2087282482" sldId="307"/>
            <ac:spMk id="12" creationId="{E9EBEDE3-3830-2913-D880-6A5263418150}"/>
          </ac:spMkLst>
        </pc:spChg>
        <pc:spChg chg="add del">
          <ac:chgData name="Denis Desou" userId="a69457fe66514964" providerId="LiveId" clId="{2D108490-C6CA-4FA3-AF17-AC3F0DBCE153}" dt="2022-12-07T15:04:42.628" v="1298" actId="478"/>
          <ac:spMkLst>
            <pc:docMk/>
            <pc:sldMk cId="2087282482" sldId="307"/>
            <ac:spMk id="13" creationId="{A2CB313C-4406-FE75-44F6-4360779BC2BE}"/>
          </ac:spMkLst>
        </pc:spChg>
        <pc:spChg chg="del mod">
          <ac:chgData name="Denis Desou" userId="a69457fe66514964" providerId="LiveId" clId="{2D108490-C6CA-4FA3-AF17-AC3F0DBCE153}" dt="2022-12-07T14:13:01.944" v="1222" actId="478"/>
          <ac:spMkLst>
            <pc:docMk/>
            <pc:sldMk cId="2087282482" sldId="307"/>
            <ac:spMk id="14" creationId="{81FE2B6F-B8F9-1008-6DD0-9936C8C7530A}"/>
          </ac:spMkLst>
        </pc:spChg>
        <pc:spChg chg="add mod">
          <ac:chgData name="Denis Desou" userId="a69457fe66514964" providerId="LiveId" clId="{2D108490-C6CA-4FA3-AF17-AC3F0DBCE153}" dt="2022-12-07T15:20:35.668" v="1429" actId="20577"/>
          <ac:spMkLst>
            <pc:docMk/>
            <pc:sldMk cId="2087282482" sldId="307"/>
            <ac:spMk id="15" creationId="{08EC5430-561C-EFE4-78B1-51DAF90DEAE7}"/>
          </ac:spMkLst>
        </pc:spChg>
        <pc:spChg chg="add mod">
          <ac:chgData name="Denis Desou" userId="a69457fe66514964" providerId="LiveId" clId="{2D108490-C6CA-4FA3-AF17-AC3F0DBCE153}" dt="2022-12-07T15:06:39.635" v="1383" actId="692"/>
          <ac:spMkLst>
            <pc:docMk/>
            <pc:sldMk cId="2087282482" sldId="307"/>
            <ac:spMk id="16" creationId="{2338A87E-820E-5CE6-17CD-B70769EBD908}"/>
          </ac:spMkLst>
        </pc:spChg>
        <pc:spChg chg="add mod">
          <ac:chgData name="Denis Desou" userId="a69457fe66514964" providerId="LiveId" clId="{2D108490-C6CA-4FA3-AF17-AC3F0DBCE153}" dt="2022-12-07T15:20:41.678" v="1433" actId="14100"/>
          <ac:spMkLst>
            <pc:docMk/>
            <pc:sldMk cId="2087282482" sldId="307"/>
            <ac:spMk id="17" creationId="{3DFC859E-6A90-1E35-C368-3D0A52C46804}"/>
          </ac:spMkLst>
        </pc:spChg>
        <pc:spChg chg="add mod">
          <ac:chgData name="Denis Desou" userId="a69457fe66514964" providerId="LiveId" clId="{2D108490-C6CA-4FA3-AF17-AC3F0DBCE153}" dt="2022-12-07T15:10:13.807" v="1387" actId="1076"/>
          <ac:spMkLst>
            <pc:docMk/>
            <pc:sldMk cId="2087282482" sldId="307"/>
            <ac:spMk id="18" creationId="{950E255D-3B69-15E6-1735-AF25943BF2F8}"/>
          </ac:spMkLst>
        </pc:spChg>
        <pc:spChg chg="add mod">
          <ac:chgData name="Denis Desou" userId="a69457fe66514964" providerId="LiveId" clId="{2D108490-C6CA-4FA3-AF17-AC3F0DBCE153}" dt="2022-12-16T20:57:46.742" v="6359" actId="14100"/>
          <ac:spMkLst>
            <pc:docMk/>
            <pc:sldMk cId="2087282482" sldId="307"/>
            <ac:spMk id="19" creationId="{17B3E801-0DA2-1E00-5B77-3496F95B138F}"/>
          </ac:spMkLst>
        </pc:spChg>
        <pc:spChg chg="add mod">
          <ac:chgData name="Denis Desou" userId="a69457fe66514964" providerId="LiveId" clId="{2D108490-C6CA-4FA3-AF17-AC3F0DBCE153}" dt="2022-12-07T15:21:46.640" v="1468" actId="14100"/>
          <ac:spMkLst>
            <pc:docMk/>
            <pc:sldMk cId="2087282482" sldId="307"/>
            <ac:spMk id="20" creationId="{1CB4CE8A-BF47-608D-C3DF-24D0E043FE06}"/>
          </ac:spMkLst>
        </pc:spChg>
        <pc:picChg chg="del">
          <ac:chgData name="Denis Desou" userId="a69457fe66514964" providerId="LiveId" clId="{2D108490-C6CA-4FA3-AF17-AC3F0DBCE153}" dt="2022-12-07T14:10:13.831" v="1211" actId="478"/>
          <ac:picMkLst>
            <pc:docMk/>
            <pc:sldMk cId="2087282482" sldId="307"/>
            <ac:picMk id="7" creationId="{A906DE3A-E38D-1CAB-B89C-E7A9A9EC2415}"/>
          </ac:picMkLst>
        </pc:picChg>
        <pc:picChg chg="add mod modCrop">
          <ac:chgData name="Denis Desou" userId="a69457fe66514964" providerId="LiveId" clId="{2D108490-C6CA-4FA3-AF17-AC3F0DBCE153}" dt="2022-12-07T15:04:59.448" v="1326" actId="1036"/>
          <ac:picMkLst>
            <pc:docMk/>
            <pc:sldMk cId="2087282482" sldId="307"/>
            <ac:picMk id="10" creationId="{57EC35FE-C671-229E-6647-910FD7C01FC0}"/>
          </ac:picMkLst>
        </pc:picChg>
      </pc:sldChg>
      <pc:sldChg chg="add del">
        <pc:chgData name="Denis Desou" userId="a69457fe66514964" providerId="LiveId" clId="{2D108490-C6CA-4FA3-AF17-AC3F0DBCE153}" dt="2022-12-07T14:10:31.726" v="1215" actId="47"/>
        <pc:sldMkLst>
          <pc:docMk/>
          <pc:sldMk cId="2585504159" sldId="308"/>
        </pc:sldMkLst>
      </pc:sldChg>
      <pc:sldChg chg="addSp delSp modSp add mod">
        <pc:chgData name="Denis Desou" userId="a69457fe66514964" providerId="LiveId" clId="{2D108490-C6CA-4FA3-AF17-AC3F0DBCE153}" dt="2022-12-16T21:01:12.424" v="6389" actId="20577"/>
        <pc:sldMkLst>
          <pc:docMk/>
          <pc:sldMk cId="4095388416" sldId="308"/>
        </pc:sldMkLst>
        <pc:spChg chg="add mod">
          <ac:chgData name="Denis Desou" userId="a69457fe66514964" providerId="LiveId" clId="{2D108490-C6CA-4FA3-AF17-AC3F0DBCE153}" dt="2022-12-16T20:59:30.810" v="6383" actId="114"/>
          <ac:spMkLst>
            <pc:docMk/>
            <pc:sldMk cId="4095388416" sldId="308"/>
            <ac:spMk id="2" creationId="{0340B08D-B3E0-F0E8-203E-BE25CACBB2C3}"/>
          </ac:spMkLst>
        </pc:spChg>
        <pc:spChg chg="mod">
          <ac:chgData name="Denis Desou" userId="a69457fe66514964" providerId="LiveId" clId="{2D108490-C6CA-4FA3-AF17-AC3F0DBCE153}" dt="2022-12-07T15:24:03.135" v="1546" actId="20577"/>
          <ac:spMkLst>
            <pc:docMk/>
            <pc:sldMk cId="4095388416" sldId="308"/>
            <ac:spMk id="6" creationId="{00000000-0000-0000-0000-000000000000}"/>
          </ac:spMkLst>
        </pc:spChg>
        <pc:spChg chg="mod">
          <ac:chgData name="Denis Desou" userId="a69457fe66514964" providerId="LiveId" clId="{2D108490-C6CA-4FA3-AF17-AC3F0DBCE153}" dt="2022-12-16T21:01:12.424" v="6389" actId="20577"/>
          <ac:spMkLst>
            <pc:docMk/>
            <pc:sldMk cId="4095388416" sldId="308"/>
            <ac:spMk id="11" creationId="{95AA5A5F-0865-23DB-AA46-48CDAB0F9319}"/>
          </ac:spMkLst>
        </pc:spChg>
        <pc:spChg chg="del">
          <ac:chgData name="Denis Desou" userId="a69457fe66514964" providerId="LiveId" clId="{2D108490-C6CA-4FA3-AF17-AC3F0DBCE153}" dt="2022-12-07T15:23:17.537" v="1485" actId="478"/>
          <ac:spMkLst>
            <pc:docMk/>
            <pc:sldMk cId="4095388416" sldId="308"/>
            <ac:spMk id="15" creationId="{08EC5430-561C-EFE4-78B1-51DAF90DEAE7}"/>
          </ac:spMkLst>
        </pc:spChg>
        <pc:spChg chg="del">
          <ac:chgData name="Denis Desou" userId="a69457fe66514964" providerId="LiveId" clId="{2D108490-C6CA-4FA3-AF17-AC3F0DBCE153}" dt="2022-12-07T15:23:17.537" v="1485" actId="478"/>
          <ac:spMkLst>
            <pc:docMk/>
            <pc:sldMk cId="4095388416" sldId="308"/>
            <ac:spMk id="16" creationId="{2338A87E-820E-5CE6-17CD-B70769EBD908}"/>
          </ac:spMkLst>
        </pc:spChg>
        <pc:spChg chg="del">
          <ac:chgData name="Denis Desou" userId="a69457fe66514964" providerId="LiveId" clId="{2D108490-C6CA-4FA3-AF17-AC3F0DBCE153}" dt="2022-12-07T15:23:17.537" v="1485" actId="478"/>
          <ac:spMkLst>
            <pc:docMk/>
            <pc:sldMk cId="4095388416" sldId="308"/>
            <ac:spMk id="17" creationId="{3DFC859E-6A90-1E35-C368-3D0A52C46804}"/>
          </ac:spMkLst>
        </pc:spChg>
        <pc:spChg chg="del">
          <ac:chgData name="Denis Desou" userId="a69457fe66514964" providerId="LiveId" clId="{2D108490-C6CA-4FA3-AF17-AC3F0DBCE153}" dt="2022-12-07T15:23:17.537" v="1485" actId="478"/>
          <ac:spMkLst>
            <pc:docMk/>
            <pc:sldMk cId="4095388416" sldId="308"/>
            <ac:spMk id="18" creationId="{950E255D-3B69-15E6-1735-AF25943BF2F8}"/>
          </ac:spMkLst>
        </pc:spChg>
        <pc:spChg chg="del">
          <ac:chgData name="Denis Desou" userId="a69457fe66514964" providerId="LiveId" clId="{2D108490-C6CA-4FA3-AF17-AC3F0DBCE153}" dt="2022-12-07T15:23:17.537" v="1485" actId="478"/>
          <ac:spMkLst>
            <pc:docMk/>
            <pc:sldMk cId="4095388416" sldId="308"/>
            <ac:spMk id="19" creationId="{17B3E801-0DA2-1E00-5B77-3496F95B138F}"/>
          </ac:spMkLst>
        </pc:spChg>
        <pc:spChg chg="del">
          <ac:chgData name="Denis Desou" userId="a69457fe66514964" providerId="LiveId" clId="{2D108490-C6CA-4FA3-AF17-AC3F0DBCE153}" dt="2022-12-07T15:23:17.537" v="1485" actId="478"/>
          <ac:spMkLst>
            <pc:docMk/>
            <pc:sldMk cId="4095388416" sldId="308"/>
            <ac:spMk id="20" creationId="{1CB4CE8A-BF47-608D-C3DF-24D0E043FE06}"/>
          </ac:spMkLst>
        </pc:spChg>
        <pc:picChg chg="add mod modCrop">
          <ac:chgData name="Denis Desou" userId="a69457fe66514964" providerId="LiveId" clId="{2D108490-C6CA-4FA3-AF17-AC3F0DBCE153}" dt="2022-12-07T15:40:28.953" v="1828" actId="1076"/>
          <ac:picMkLst>
            <pc:docMk/>
            <pc:sldMk cId="4095388416" sldId="308"/>
            <ac:picMk id="7" creationId="{F87D32D3-7F12-EB29-2C61-DC6F1F6CD272}"/>
          </ac:picMkLst>
        </pc:picChg>
        <pc:picChg chg="add mod modCrop">
          <ac:chgData name="Denis Desou" userId="a69457fe66514964" providerId="LiveId" clId="{2D108490-C6CA-4FA3-AF17-AC3F0DBCE153}" dt="2022-12-07T15:41:19.253" v="1835" actId="1076"/>
          <ac:picMkLst>
            <pc:docMk/>
            <pc:sldMk cId="4095388416" sldId="308"/>
            <ac:picMk id="9" creationId="{9A050055-5D12-4E15-9C6F-6F69BCDC8DF8}"/>
          </ac:picMkLst>
        </pc:picChg>
        <pc:picChg chg="del">
          <ac:chgData name="Denis Desou" userId="a69457fe66514964" providerId="LiveId" clId="{2D108490-C6CA-4FA3-AF17-AC3F0DBCE153}" dt="2022-12-07T15:23:10.413" v="1484" actId="478"/>
          <ac:picMkLst>
            <pc:docMk/>
            <pc:sldMk cId="4095388416" sldId="308"/>
            <ac:picMk id="10" creationId="{57EC35FE-C671-229E-6647-910FD7C01FC0}"/>
          </ac:picMkLst>
        </pc:picChg>
        <pc:picChg chg="add mod">
          <ac:chgData name="Denis Desou" userId="a69457fe66514964" providerId="LiveId" clId="{2D108490-C6CA-4FA3-AF17-AC3F0DBCE153}" dt="2022-12-07T22:04:41.136" v="2446" actId="1035"/>
          <ac:picMkLst>
            <pc:docMk/>
            <pc:sldMk cId="4095388416" sldId="308"/>
            <ac:picMk id="13" creationId="{F2F19AF5-EB51-F9E2-2F8D-B37D9D970383}"/>
          </ac:picMkLst>
        </pc:picChg>
      </pc:sldChg>
      <pc:sldChg chg="new del">
        <pc:chgData name="Denis Desou" userId="a69457fe66514964" providerId="LiveId" clId="{2D108490-C6CA-4FA3-AF17-AC3F0DBCE153}" dt="2022-12-07T15:41:50.045" v="1850" actId="47"/>
        <pc:sldMkLst>
          <pc:docMk/>
          <pc:sldMk cId="1126010515" sldId="309"/>
        </pc:sldMkLst>
      </pc:sldChg>
      <pc:sldChg chg="addSp delSp modSp new mod">
        <pc:chgData name="Denis Desou" userId="a69457fe66514964" providerId="LiveId" clId="{2D108490-C6CA-4FA3-AF17-AC3F0DBCE153}" dt="2022-12-16T21:10:24.874" v="6543" actId="255"/>
        <pc:sldMkLst>
          <pc:docMk/>
          <pc:sldMk cId="3983390356" sldId="309"/>
        </pc:sldMkLst>
        <pc:spChg chg="add del mod">
          <ac:chgData name="Denis Desou" userId="a69457fe66514964" providerId="LiveId" clId="{2D108490-C6CA-4FA3-AF17-AC3F0DBCE153}" dt="2022-12-16T21:04:49.119" v="6391"/>
          <ac:spMkLst>
            <pc:docMk/>
            <pc:sldMk cId="3983390356" sldId="309"/>
            <ac:spMk id="3" creationId="{061533CD-9820-1587-3C40-43A4B421920E}"/>
          </ac:spMkLst>
        </pc:spChg>
        <pc:spChg chg="add mod">
          <ac:chgData name="Denis Desou" userId="a69457fe66514964" providerId="LiveId" clId="{2D108490-C6CA-4FA3-AF17-AC3F0DBCE153}" dt="2022-12-16T21:10:24.874" v="6543" actId="255"/>
          <ac:spMkLst>
            <pc:docMk/>
            <pc:sldMk cId="3983390356" sldId="309"/>
            <ac:spMk id="4" creationId="{1D6E3BA6-17C4-18E4-82D0-74BA2E521279}"/>
          </ac:spMkLst>
        </pc:spChg>
        <pc:spChg chg="add del mod">
          <ac:chgData name="Denis Desou" userId="a69457fe66514964" providerId="LiveId" clId="{2D108490-C6CA-4FA3-AF17-AC3F0DBCE153}" dt="2022-12-16T21:04:50.109" v="6392" actId="478"/>
          <ac:spMkLst>
            <pc:docMk/>
            <pc:sldMk cId="3983390356" sldId="309"/>
            <ac:spMk id="5" creationId="{CC39E5F9-A4EF-C01A-1B97-F41C9DBCA63B}"/>
          </ac:spMkLst>
        </pc:spChg>
        <pc:spChg chg="add mod">
          <ac:chgData name="Denis Desou" userId="a69457fe66514964" providerId="LiveId" clId="{2D108490-C6CA-4FA3-AF17-AC3F0DBCE153}" dt="2022-12-16T21:06:47.230" v="6459" actId="1076"/>
          <ac:spMkLst>
            <pc:docMk/>
            <pc:sldMk cId="3983390356" sldId="309"/>
            <ac:spMk id="9" creationId="{50FA882D-6DBF-6407-5A57-AAAF62BCDBAE}"/>
          </ac:spMkLst>
        </pc:spChg>
        <pc:spChg chg="add mod">
          <ac:chgData name="Denis Desou" userId="a69457fe66514964" providerId="LiveId" clId="{2D108490-C6CA-4FA3-AF17-AC3F0DBCE153}" dt="2022-12-16T21:06:28.787" v="6443" actId="1037"/>
          <ac:spMkLst>
            <pc:docMk/>
            <pc:sldMk cId="3983390356" sldId="309"/>
            <ac:spMk id="10" creationId="{0B4B679B-2F11-66C6-74BA-E9290D115842}"/>
          </ac:spMkLst>
        </pc:spChg>
        <pc:spChg chg="add mod">
          <ac:chgData name="Denis Desou" userId="a69457fe66514964" providerId="LiveId" clId="{2D108490-C6CA-4FA3-AF17-AC3F0DBCE153}" dt="2022-12-16T21:09:41.280" v="6542" actId="1037"/>
          <ac:spMkLst>
            <pc:docMk/>
            <pc:sldMk cId="3983390356" sldId="309"/>
            <ac:spMk id="11" creationId="{452E935C-FF9A-DC3D-B563-AEC8FD0DE376}"/>
          </ac:spMkLst>
        </pc:spChg>
        <pc:spChg chg="add mod">
          <ac:chgData name="Denis Desou" userId="a69457fe66514964" providerId="LiveId" clId="{2D108490-C6CA-4FA3-AF17-AC3F0DBCE153}" dt="2022-12-16T21:09:41.280" v="6542" actId="1037"/>
          <ac:spMkLst>
            <pc:docMk/>
            <pc:sldMk cId="3983390356" sldId="309"/>
            <ac:spMk id="12" creationId="{50902F4E-4224-E496-984E-C49FA33C8819}"/>
          </ac:spMkLst>
        </pc:spChg>
        <pc:picChg chg="add del mod modCrop">
          <ac:chgData name="Denis Desou" userId="a69457fe66514964" providerId="LiveId" clId="{2D108490-C6CA-4FA3-AF17-AC3F0DBCE153}" dt="2022-12-07T21:54:29.811" v="2251" actId="478"/>
          <ac:picMkLst>
            <pc:docMk/>
            <pc:sldMk cId="3983390356" sldId="309"/>
            <ac:picMk id="4" creationId="{F1F8AF26-F436-3999-ADCA-3E3BBB22EE28}"/>
          </ac:picMkLst>
        </pc:picChg>
        <pc:picChg chg="add del mod modCrop">
          <ac:chgData name="Denis Desou" userId="a69457fe66514964" providerId="LiveId" clId="{2D108490-C6CA-4FA3-AF17-AC3F0DBCE153}" dt="2022-12-16T21:05:36.766" v="6394" actId="478"/>
          <ac:picMkLst>
            <pc:docMk/>
            <pc:sldMk cId="3983390356" sldId="309"/>
            <ac:picMk id="7" creationId="{6BF462FC-1624-61FF-70E8-1F69F82B6E8A}"/>
          </ac:picMkLst>
        </pc:picChg>
        <pc:picChg chg="add del mod modCrop">
          <ac:chgData name="Denis Desou" userId="a69457fe66514964" providerId="LiveId" clId="{2D108490-C6CA-4FA3-AF17-AC3F0DBCE153}" dt="2022-12-16T21:09:03.779" v="6521" actId="478"/>
          <ac:picMkLst>
            <pc:docMk/>
            <pc:sldMk cId="3983390356" sldId="309"/>
            <ac:picMk id="8" creationId="{E35A1F8F-AD61-B3F4-393D-EDC5DDC95D08}"/>
          </ac:picMkLst>
        </pc:picChg>
        <pc:picChg chg="add mod modCrop">
          <ac:chgData name="Denis Desou" userId="a69457fe66514964" providerId="LiveId" clId="{2D108490-C6CA-4FA3-AF17-AC3F0DBCE153}" dt="2022-12-16T21:09:34.334" v="6531" actId="1036"/>
          <ac:picMkLst>
            <pc:docMk/>
            <pc:sldMk cId="3983390356" sldId="309"/>
            <ac:picMk id="14" creationId="{F89E49FE-317B-99DE-450C-D10DF2482191}"/>
          </ac:picMkLst>
        </pc:picChg>
      </pc:sldChg>
      <pc:sldChg chg="addSp delSp modSp add mod">
        <pc:chgData name="Denis Desou" userId="a69457fe66514964" providerId="LiveId" clId="{2D108490-C6CA-4FA3-AF17-AC3F0DBCE153}" dt="2022-12-16T21:14:50.097" v="6890" actId="207"/>
        <pc:sldMkLst>
          <pc:docMk/>
          <pc:sldMk cId="2384045026" sldId="310"/>
        </pc:sldMkLst>
        <pc:spChg chg="add mod">
          <ac:chgData name="Denis Desou" userId="a69457fe66514964" providerId="LiveId" clId="{2D108490-C6CA-4FA3-AF17-AC3F0DBCE153}" dt="2022-12-16T21:14:50.097" v="6890" actId="207"/>
          <ac:spMkLst>
            <pc:docMk/>
            <pc:sldMk cId="2384045026" sldId="310"/>
            <ac:spMk id="3" creationId="{42077047-EA45-2D30-9D84-9A822082AEE9}"/>
          </ac:spMkLst>
        </pc:spChg>
        <pc:spChg chg="add mod">
          <ac:chgData name="Denis Desou" userId="a69457fe66514964" providerId="LiveId" clId="{2D108490-C6CA-4FA3-AF17-AC3F0DBCE153}" dt="2022-12-16T21:14:04.176" v="6885" actId="207"/>
          <ac:spMkLst>
            <pc:docMk/>
            <pc:sldMk cId="2384045026" sldId="310"/>
            <ac:spMk id="4" creationId="{ACC3809D-4B9A-3C83-0D4F-BA8070E91508}"/>
          </ac:spMkLst>
        </pc:spChg>
        <pc:spChg chg="mod">
          <ac:chgData name="Denis Desou" userId="a69457fe66514964" providerId="LiveId" clId="{2D108490-C6CA-4FA3-AF17-AC3F0DBCE153}" dt="2022-12-16T21:10:39.912" v="6571" actId="1035"/>
          <ac:spMkLst>
            <pc:docMk/>
            <pc:sldMk cId="2384045026" sldId="310"/>
            <ac:spMk id="5" creationId="{CC39E5F9-A4EF-C01A-1B97-F41C9DBCA63B}"/>
          </ac:spMkLst>
        </pc:spChg>
        <pc:spChg chg="add mod">
          <ac:chgData name="Denis Desou" userId="a69457fe66514964" providerId="LiveId" clId="{2D108490-C6CA-4FA3-AF17-AC3F0DBCE153}" dt="2022-12-16T21:14:20.346" v="6887" actId="208"/>
          <ac:spMkLst>
            <pc:docMk/>
            <pc:sldMk cId="2384045026" sldId="310"/>
            <ac:spMk id="11" creationId="{F09EA048-1915-C6F5-4979-F23580C2B898}"/>
          </ac:spMkLst>
        </pc:spChg>
        <pc:spChg chg="add mod">
          <ac:chgData name="Denis Desou" userId="a69457fe66514964" providerId="LiveId" clId="{2D108490-C6CA-4FA3-AF17-AC3F0DBCE153}" dt="2022-12-16T21:14:20.346" v="6887" actId="208"/>
          <ac:spMkLst>
            <pc:docMk/>
            <pc:sldMk cId="2384045026" sldId="310"/>
            <ac:spMk id="12" creationId="{BBFACA0B-50A8-DAD0-2493-259CB1087E3C}"/>
          </ac:spMkLst>
        </pc:spChg>
        <pc:spChg chg="add mod">
          <ac:chgData name="Denis Desou" userId="a69457fe66514964" providerId="LiveId" clId="{2D108490-C6CA-4FA3-AF17-AC3F0DBCE153}" dt="2022-12-16T21:14:20.346" v="6887" actId="208"/>
          <ac:spMkLst>
            <pc:docMk/>
            <pc:sldMk cId="2384045026" sldId="310"/>
            <ac:spMk id="13" creationId="{F4603D19-F59E-CC58-F306-4049938ED4CB}"/>
          </ac:spMkLst>
        </pc:spChg>
        <pc:spChg chg="add mod">
          <ac:chgData name="Denis Desou" userId="a69457fe66514964" providerId="LiveId" clId="{2D108490-C6CA-4FA3-AF17-AC3F0DBCE153}" dt="2022-12-16T21:14:20.346" v="6887" actId="208"/>
          <ac:spMkLst>
            <pc:docMk/>
            <pc:sldMk cId="2384045026" sldId="310"/>
            <ac:spMk id="14" creationId="{A5A546EE-7DFD-E61F-446C-7731C03278CF}"/>
          </ac:spMkLst>
        </pc:spChg>
        <pc:spChg chg="add mod">
          <ac:chgData name="Denis Desou" userId="a69457fe66514964" providerId="LiveId" clId="{2D108490-C6CA-4FA3-AF17-AC3F0DBCE153}" dt="2022-12-16T21:14:20.346" v="6887" actId="208"/>
          <ac:spMkLst>
            <pc:docMk/>
            <pc:sldMk cId="2384045026" sldId="310"/>
            <ac:spMk id="15" creationId="{2436EC37-5B25-CDBF-3A4D-AC78666D56E4}"/>
          </ac:spMkLst>
        </pc:spChg>
        <pc:spChg chg="add mod">
          <ac:chgData name="Denis Desou" userId="a69457fe66514964" providerId="LiveId" clId="{2D108490-C6CA-4FA3-AF17-AC3F0DBCE153}" dt="2022-12-16T21:14:04.176" v="6885" actId="207"/>
          <ac:spMkLst>
            <pc:docMk/>
            <pc:sldMk cId="2384045026" sldId="310"/>
            <ac:spMk id="16" creationId="{28A2DDE9-2DBB-9021-96C7-A257FB445CF9}"/>
          </ac:spMkLst>
        </pc:spChg>
        <pc:spChg chg="add mod">
          <ac:chgData name="Denis Desou" userId="a69457fe66514964" providerId="LiveId" clId="{2D108490-C6CA-4FA3-AF17-AC3F0DBCE153}" dt="2022-12-16T21:14:04.176" v="6885" actId="207"/>
          <ac:spMkLst>
            <pc:docMk/>
            <pc:sldMk cId="2384045026" sldId="310"/>
            <ac:spMk id="17" creationId="{F9E33769-3754-D441-90D5-6196C6BDA69A}"/>
          </ac:spMkLst>
        </pc:spChg>
        <pc:picChg chg="del">
          <ac:chgData name="Denis Desou" userId="a69457fe66514964" providerId="LiveId" clId="{2D108490-C6CA-4FA3-AF17-AC3F0DBCE153}" dt="2022-12-07T16:02:02.841" v="2174" actId="478"/>
          <ac:picMkLst>
            <pc:docMk/>
            <pc:sldMk cId="2384045026" sldId="310"/>
            <ac:picMk id="4" creationId="{F1F8AF26-F436-3999-ADCA-3E3BBB22EE28}"/>
          </ac:picMkLst>
        </pc:picChg>
        <pc:picChg chg="add mod modCrop">
          <ac:chgData name="Denis Desou" userId="a69457fe66514964" providerId="LiveId" clId="{2D108490-C6CA-4FA3-AF17-AC3F0DBCE153}" dt="2022-12-07T22:36:50.895" v="2934" actId="1037"/>
          <ac:picMkLst>
            <pc:docMk/>
            <pc:sldMk cId="2384045026" sldId="310"/>
            <ac:picMk id="6" creationId="{724ED06B-D6F1-51DA-53C3-5CBC203B06E7}"/>
          </ac:picMkLst>
        </pc:picChg>
        <pc:cxnChg chg="add mod">
          <ac:chgData name="Denis Desou" userId="a69457fe66514964" providerId="LiveId" clId="{2D108490-C6CA-4FA3-AF17-AC3F0DBCE153}" dt="2022-12-12T20:19:12.611" v="4470" actId="553"/>
          <ac:cxnSpMkLst>
            <pc:docMk/>
            <pc:sldMk cId="2384045026" sldId="310"/>
            <ac:cxnSpMk id="7" creationId="{ABA652F8-D0FE-1961-89D6-4DFDB67CDBEE}"/>
          </ac:cxnSpMkLst>
        </pc:cxnChg>
        <pc:cxnChg chg="add mod">
          <ac:chgData name="Denis Desou" userId="a69457fe66514964" providerId="LiveId" clId="{2D108490-C6CA-4FA3-AF17-AC3F0DBCE153}" dt="2022-12-12T20:19:12.611" v="4470" actId="553"/>
          <ac:cxnSpMkLst>
            <pc:docMk/>
            <pc:sldMk cId="2384045026" sldId="310"/>
            <ac:cxnSpMk id="8" creationId="{34C8F7C9-13A7-4DCA-6571-AC85F0F72A22}"/>
          </ac:cxnSpMkLst>
        </pc:cxnChg>
        <pc:cxnChg chg="add mod">
          <ac:chgData name="Denis Desou" userId="a69457fe66514964" providerId="LiveId" clId="{2D108490-C6CA-4FA3-AF17-AC3F0DBCE153}" dt="2022-12-12T20:19:12.611" v="4470" actId="553"/>
          <ac:cxnSpMkLst>
            <pc:docMk/>
            <pc:sldMk cId="2384045026" sldId="310"/>
            <ac:cxnSpMk id="9" creationId="{A944CC65-DC20-8625-292D-E30D4D3FD679}"/>
          </ac:cxnSpMkLst>
        </pc:cxnChg>
        <pc:cxnChg chg="add mod">
          <ac:chgData name="Denis Desou" userId="a69457fe66514964" providerId="LiveId" clId="{2D108490-C6CA-4FA3-AF17-AC3F0DBCE153}" dt="2022-12-12T20:19:12.611" v="4470" actId="553"/>
          <ac:cxnSpMkLst>
            <pc:docMk/>
            <pc:sldMk cId="2384045026" sldId="310"/>
            <ac:cxnSpMk id="10" creationId="{D287315B-7703-E207-985F-8D263DA091FD}"/>
          </ac:cxnSpMkLst>
        </pc:cxnChg>
      </pc:sldChg>
      <pc:sldChg chg="addSp delSp modSp add mod">
        <pc:chgData name="Denis Desou" userId="a69457fe66514964" providerId="LiveId" clId="{2D108490-C6CA-4FA3-AF17-AC3F0DBCE153}" dt="2022-12-16T21:17:17.416" v="6917" actId="20577"/>
        <pc:sldMkLst>
          <pc:docMk/>
          <pc:sldMk cId="3668313104" sldId="311"/>
        </pc:sldMkLst>
        <pc:spChg chg="mod">
          <ac:chgData name="Denis Desou" userId="a69457fe66514964" providerId="LiveId" clId="{2D108490-C6CA-4FA3-AF17-AC3F0DBCE153}" dt="2022-12-16T21:17:17.416" v="6917" actId="20577"/>
          <ac:spMkLst>
            <pc:docMk/>
            <pc:sldMk cId="3668313104" sldId="311"/>
            <ac:spMk id="5" creationId="{CC39E5F9-A4EF-C01A-1B97-F41C9DBCA63B}"/>
          </ac:spMkLst>
        </pc:spChg>
        <pc:picChg chg="add mod modCrop">
          <ac:chgData name="Denis Desou" userId="a69457fe66514964" providerId="LiveId" clId="{2D108490-C6CA-4FA3-AF17-AC3F0DBCE153}" dt="2022-12-12T08:17:47.754" v="3131" actId="1037"/>
          <ac:picMkLst>
            <pc:docMk/>
            <pc:sldMk cId="3668313104" sldId="311"/>
            <ac:picMk id="4" creationId="{192F769D-8DCD-57A1-6E15-717408F4D61B}"/>
          </ac:picMkLst>
        </pc:picChg>
        <pc:picChg chg="del">
          <ac:chgData name="Denis Desou" userId="a69457fe66514964" providerId="LiveId" clId="{2D108490-C6CA-4FA3-AF17-AC3F0DBCE153}" dt="2022-12-07T22:42:50.694" v="3069" actId="478"/>
          <ac:picMkLst>
            <pc:docMk/>
            <pc:sldMk cId="3668313104" sldId="311"/>
            <ac:picMk id="7" creationId="{6BF462FC-1624-61FF-70E8-1F69F82B6E8A}"/>
          </ac:picMkLst>
        </pc:picChg>
      </pc:sldChg>
      <pc:sldChg chg="addSp delSp modSp add mod">
        <pc:chgData name="Denis Desou" userId="a69457fe66514964" providerId="LiveId" clId="{2D108490-C6CA-4FA3-AF17-AC3F0DBCE153}" dt="2022-12-16T21:15:33.489" v="6915" actId="207"/>
        <pc:sldMkLst>
          <pc:docMk/>
          <pc:sldMk cId="2953510190" sldId="312"/>
        </pc:sldMkLst>
        <pc:spChg chg="mod">
          <ac:chgData name="Denis Desou" userId="a69457fe66514964" providerId="LiveId" clId="{2D108490-C6CA-4FA3-AF17-AC3F0DBCE153}" dt="2022-12-16T21:15:33.489" v="6915" actId="207"/>
          <ac:spMkLst>
            <pc:docMk/>
            <pc:sldMk cId="2953510190" sldId="312"/>
            <ac:spMk id="3" creationId="{42077047-EA45-2D30-9D84-9A822082AEE9}"/>
          </ac:spMkLst>
        </pc:spChg>
        <pc:spChg chg="mod">
          <ac:chgData name="Denis Desou" userId="a69457fe66514964" providerId="LiveId" clId="{2D108490-C6CA-4FA3-AF17-AC3F0DBCE153}" dt="2022-12-16T21:15:09.147" v="6908" actId="1035"/>
          <ac:spMkLst>
            <pc:docMk/>
            <pc:sldMk cId="2953510190" sldId="312"/>
            <ac:spMk id="5" creationId="{CC39E5F9-A4EF-C01A-1B97-F41C9DBCA63B}"/>
          </ac:spMkLst>
        </pc:spChg>
        <pc:picChg chg="del">
          <ac:chgData name="Denis Desou" userId="a69457fe66514964" providerId="LiveId" clId="{2D108490-C6CA-4FA3-AF17-AC3F0DBCE153}" dt="2022-12-12T12:26:50.937" v="3315" actId="478"/>
          <ac:picMkLst>
            <pc:docMk/>
            <pc:sldMk cId="2953510190" sldId="312"/>
            <ac:picMk id="6" creationId="{724ED06B-D6F1-51DA-53C3-5CBC203B06E7}"/>
          </ac:picMkLst>
        </pc:picChg>
        <pc:picChg chg="add mod modCrop">
          <ac:chgData name="Denis Desou" userId="a69457fe66514964" providerId="LiveId" clId="{2D108490-C6CA-4FA3-AF17-AC3F0DBCE153}" dt="2022-12-12T20:19:38.483" v="4471" actId="1076"/>
          <ac:picMkLst>
            <pc:docMk/>
            <pc:sldMk cId="2953510190" sldId="312"/>
            <ac:picMk id="7" creationId="{49C6D3DD-BB59-05C1-5F78-18E63A61835A}"/>
          </ac:picMkLst>
        </pc:picChg>
      </pc:sldChg>
      <pc:sldChg chg="addSp delSp modSp add mod">
        <pc:chgData name="Denis Desou" userId="a69457fe66514964" providerId="LiveId" clId="{2D108490-C6CA-4FA3-AF17-AC3F0DBCE153}" dt="2022-12-16T23:01:48.517" v="8181" actId="1038"/>
        <pc:sldMkLst>
          <pc:docMk/>
          <pc:sldMk cId="3902405415" sldId="313"/>
        </pc:sldMkLst>
        <pc:spChg chg="mod">
          <ac:chgData name="Denis Desou" userId="a69457fe66514964" providerId="LiveId" clId="{2D108490-C6CA-4FA3-AF17-AC3F0DBCE153}" dt="2022-12-16T21:31:02.189" v="7112" actId="20577"/>
          <ac:spMkLst>
            <pc:docMk/>
            <pc:sldMk cId="3902405415" sldId="313"/>
            <ac:spMk id="6" creationId="{00000000-0000-0000-0000-000000000000}"/>
          </ac:spMkLst>
        </pc:spChg>
        <pc:spChg chg="add mod">
          <ac:chgData name="Denis Desou" userId="a69457fe66514964" providerId="LiveId" clId="{2D108490-C6CA-4FA3-AF17-AC3F0DBCE153}" dt="2022-12-16T23:01:48.517" v="8181" actId="1038"/>
          <ac:spMkLst>
            <pc:docMk/>
            <pc:sldMk cId="3902405415" sldId="313"/>
            <ac:spMk id="9" creationId="{F8DA771C-ABD9-69A3-14B1-108471E7C9B9}"/>
          </ac:spMkLst>
        </pc:spChg>
        <pc:picChg chg="del">
          <ac:chgData name="Denis Desou" userId="a69457fe66514964" providerId="LiveId" clId="{2D108490-C6CA-4FA3-AF17-AC3F0DBCE153}" dt="2022-12-12T12:42:09.614" v="3614" actId="478"/>
          <ac:picMkLst>
            <pc:docMk/>
            <pc:sldMk cId="3902405415" sldId="313"/>
            <ac:picMk id="4" creationId="{3B63C346-973E-6C1B-185B-0FF2CD4E4722}"/>
          </ac:picMkLst>
        </pc:picChg>
        <pc:picChg chg="add mod ord">
          <ac:chgData name="Denis Desou" userId="a69457fe66514964" providerId="LiveId" clId="{2D108490-C6CA-4FA3-AF17-AC3F0DBCE153}" dt="2022-12-12T14:17:36.968" v="3782" actId="1036"/>
          <ac:picMkLst>
            <pc:docMk/>
            <pc:sldMk cId="3902405415" sldId="313"/>
            <ac:picMk id="7" creationId="{204BFE3F-B47C-FF95-B666-A7EB93C833E6}"/>
          </ac:picMkLst>
        </pc:picChg>
        <pc:picChg chg="del">
          <ac:chgData name="Denis Desou" userId="a69457fe66514964" providerId="LiveId" clId="{2D108490-C6CA-4FA3-AF17-AC3F0DBCE153}" dt="2022-12-12T12:42:09.025" v="3613" actId="478"/>
          <ac:picMkLst>
            <pc:docMk/>
            <pc:sldMk cId="3902405415" sldId="313"/>
            <ac:picMk id="8" creationId="{92829C08-BD00-A623-C64C-C18813525962}"/>
          </ac:picMkLst>
        </pc:picChg>
      </pc:sldChg>
      <pc:sldChg chg="addSp delSp modSp new mod">
        <pc:chgData name="Denis Desou" userId="a69457fe66514964" providerId="LiveId" clId="{2D108490-C6CA-4FA3-AF17-AC3F0DBCE153}" dt="2022-12-16T23:22:02.934" v="8470" actId="20577"/>
        <pc:sldMkLst>
          <pc:docMk/>
          <pc:sldMk cId="1577650521" sldId="314"/>
        </pc:sldMkLst>
        <pc:spChg chg="add mod">
          <ac:chgData name="Denis Desou" userId="a69457fe66514964" providerId="LiveId" clId="{2D108490-C6CA-4FA3-AF17-AC3F0DBCE153}" dt="2022-12-16T23:22:02.934" v="8470" actId="20577"/>
          <ac:spMkLst>
            <pc:docMk/>
            <pc:sldMk cId="1577650521" sldId="314"/>
            <ac:spMk id="3" creationId="{672E7F7F-77E4-61CB-4165-C5E2EE936A90}"/>
          </ac:spMkLst>
        </pc:spChg>
        <pc:spChg chg="add del">
          <ac:chgData name="Denis Desou" userId="a69457fe66514964" providerId="LiveId" clId="{2D108490-C6CA-4FA3-AF17-AC3F0DBCE153}" dt="2022-12-12T14:47:49.029" v="3801" actId="22"/>
          <ac:spMkLst>
            <pc:docMk/>
            <pc:sldMk cId="1577650521" sldId="314"/>
            <ac:spMk id="4" creationId="{C3C2C8D9-0F4A-1E1A-1CD7-2DCD1A68ABAE}"/>
          </ac:spMkLst>
        </pc:spChg>
        <pc:spChg chg="add mod">
          <ac:chgData name="Denis Desou" userId="a69457fe66514964" providerId="LiveId" clId="{2D108490-C6CA-4FA3-AF17-AC3F0DBCE153}" dt="2022-12-12T15:23:28.262" v="3993" actId="1076"/>
          <ac:spMkLst>
            <pc:docMk/>
            <pc:sldMk cId="1577650521" sldId="314"/>
            <ac:spMk id="6" creationId="{0A118428-02CF-3476-B267-218F97185E34}"/>
          </ac:spMkLst>
        </pc:spChg>
        <pc:spChg chg="add del">
          <ac:chgData name="Denis Desou" userId="a69457fe66514964" providerId="LiveId" clId="{2D108490-C6CA-4FA3-AF17-AC3F0DBCE153}" dt="2022-12-12T14:47:57.587" v="3803" actId="22"/>
          <ac:spMkLst>
            <pc:docMk/>
            <pc:sldMk cId="1577650521" sldId="314"/>
            <ac:spMk id="6" creationId="{FF8BCC0C-22CD-62F4-23A2-E78240497458}"/>
          </ac:spMkLst>
        </pc:spChg>
        <pc:spChg chg="add mod">
          <ac:chgData name="Denis Desou" userId="a69457fe66514964" providerId="LiveId" clId="{2D108490-C6CA-4FA3-AF17-AC3F0DBCE153}" dt="2022-12-16T23:02:27.154" v="8190" actId="20577"/>
          <ac:spMkLst>
            <pc:docMk/>
            <pc:sldMk cId="1577650521" sldId="314"/>
            <ac:spMk id="7" creationId="{71BDFE7A-2CF3-B540-B495-E19DD270CE90}"/>
          </ac:spMkLst>
        </pc:spChg>
        <pc:spChg chg="add mod">
          <ac:chgData name="Denis Desou" userId="a69457fe66514964" providerId="LiveId" clId="{2D108490-C6CA-4FA3-AF17-AC3F0DBCE153}" dt="2022-12-12T14:48:39.578" v="3841" actId="20577"/>
          <ac:spMkLst>
            <pc:docMk/>
            <pc:sldMk cId="1577650521" sldId="314"/>
            <ac:spMk id="9" creationId="{7C7E8348-1561-469A-49A7-547605935A3E}"/>
          </ac:spMkLst>
        </pc:spChg>
        <pc:picChg chg="add mod modCrop">
          <ac:chgData name="Denis Desou" userId="a69457fe66514964" providerId="LiveId" clId="{2D108490-C6CA-4FA3-AF17-AC3F0DBCE153}" dt="2022-12-12T15:24:28.626" v="4006" actId="1076"/>
          <ac:picMkLst>
            <pc:docMk/>
            <pc:sldMk cId="1577650521" sldId="314"/>
            <ac:picMk id="5" creationId="{6C365136-1E20-9379-AB9D-27E37D092C37}"/>
          </ac:picMkLst>
        </pc:picChg>
        <pc:picChg chg="add mod">
          <ac:chgData name="Denis Desou" userId="a69457fe66514964" providerId="LiveId" clId="{2D108490-C6CA-4FA3-AF17-AC3F0DBCE153}" dt="2022-12-12T15:21:28.757" v="3910" actId="1076"/>
          <ac:picMkLst>
            <pc:docMk/>
            <pc:sldMk cId="1577650521" sldId="314"/>
            <ac:picMk id="8" creationId="{83DE8A86-2B9A-95D3-3F9B-9F5CCE932A9D}"/>
          </ac:picMkLst>
        </pc:picChg>
      </pc:sldChg>
      <pc:sldChg chg="addSp modSp new mod">
        <pc:chgData name="Denis Desou" userId="a69457fe66514964" providerId="LiveId" clId="{2D108490-C6CA-4FA3-AF17-AC3F0DBCE153}" dt="2022-12-16T21:34:00.370" v="7225" actId="1036"/>
        <pc:sldMkLst>
          <pc:docMk/>
          <pc:sldMk cId="2121654295" sldId="315"/>
        </pc:sldMkLst>
        <pc:spChg chg="add mod">
          <ac:chgData name="Denis Desou" userId="a69457fe66514964" providerId="LiveId" clId="{2D108490-C6CA-4FA3-AF17-AC3F0DBCE153}" dt="2022-12-12T15:30:03.367" v="4179" actId="20577"/>
          <ac:spMkLst>
            <pc:docMk/>
            <pc:sldMk cId="2121654295" sldId="315"/>
            <ac:spMk id="3" creationId="{59276A96-19B7-B747-97F1-9D3A852099C3}"/>
          </ac:spMkLst>
        </pc:spChg>
        <pc:spChg chg="add mod">
          <ac:chgData name="Denis Desou" userId="a69457fe66514964" providerId="LiveId" clId="{2D108490-C6CA-4FA3-AF17-AC3F0DBCE153}" dt="2022-12-16T21:34:00.370" v="7225" actId="1036"/>
          <ac:spMkLst>
            <pc:docMk/>
            <pc:sldMk cId="2121654295" sldId="315"/>
            <ac:spMk id="6" creationId="{0125EDEF-6147-FE62-99C8-41E28DD7BCD5}"/>
          </ac:spMkLst>
        </pc:spChg>
        <pc:spChg chg="add mod">
          <ac:chgData name="Denis Desou" userId="a69457fe66514964" providerId="LiveId" clId="{2D108490-C6CA-4FA3-AF17-AC3F0DBCE153}" dt="2022-12-16T21:34:00.370" v="7225" actId="1036"/>
          <ac:spMkLst>
            <pc:docMk/>
            <pc:sldMk cId="2121654295" sldId="315"/>
            <ac:spMk id="9" creationId="{5327E34C-8B6E-29B4-A053-E308A085E091}"/>
          </ac:spMkLst>
        </pc:spChg>
        <pc:picChg chg="add mod">
          <ac:chgData name="Denis Desou" userId="a69457fe66514964" providerId="LiveId" clId="{2D108490-C6CA-4FA3-AF17-AC3F0DBCE153}" dt="2022-12-16T21:34:00.370" v="7225" actId="1036"/>
          <ac:picMkLst>
            <pc:docMk/>
            <pc:sldMk cId="2121654295" sldId="315"/>
            <ac:picMk id="5" creationId="{B733CE0B-0FEE-604B-60DB-A76B8A53E7DA}"/>
          </ac:picMkLst>
        </pc:picChg>
        <pc:picChg chg="add mod">
          <ac:chgData name="Denis Desou" userId="a69457fe66514964" providerId="LiveId" clId="{2D108490-C6CA-4FA3-AF17-AC3F0DBCE153}" dt="2022-12-16T21:34:00.370" v="7225" actId="1036"/>
          <ac:picMkLst>
            <pc:docMk/>
            <pc:sldMk cId="2121654295" sldId="315"/>
            <ac:picMk id="8" creationId="{B739E8E0-B3FA-B345-D19B-11E14164DEB8}"/>
          </ac:picMkLst>
        </pc:picChg>
      </pc:sldChg>
      <pc:sldChg chg="modSp add mod">
        <pc:chgData name="Denis Desou" userId="a69457fe66514964" providerId="LiveId" clId="{2D108490-C6CA-4FA3-AF17-AC3F0DBCE153}" dt="2022-12-16T23:16:22.102" v="8439" actId="20577"/>
        <pc:sldMkLst>
          <pc:docMk/>
          <pc:sldMk cId="100737657" sldId="316"/>
        </pc:sldMkLst>
        <pc:spChg chg="mod">
          <ac:chgData name="Denis Desou" userId="a69457fe66514964" providerId="LiveId" clId="{2D108490-C6CA-4FA3-AF17-AC3F0DBCE153}" dt="2022-12-16T23:16:22.102" v="8439" actId="20577"/>
          <ac:spMkLst>
            <pc:docMk/>
            <pc:sldMk cId="100737657" sldId="316"/>
            <ac:spMk id="4" creationId="{00000000-0000-0000-0000-000000000000}"/>
          </ac:spMkLst>
        </pc:spChg>
        <pc:spChg chg="mod">
          <ac:chgData name="Denis Desou" userId="a69457fe66514964" providerId="LiveId" clId="{2D108490-C6CA-4FA3-AF17-AC3F0DBCE153}" dt="2022-12-12T16:17:13.752" v="4272" actId="20577"/>
          <ac:spMkLst>
            <pc:docMk/>
            <pc:sldMk cId="100737657" sldId="316"/>
            <ac:spMk id="5" creationId="{00000000-0000-0000-0000-000000000000}"/>
          </ac:spMkLst>
        </pc:spChg>
        <pc:spChg chg="mod">
          <ac:chgData name="Denis Desou" userId="a69457fe66514964" providerId="LiveId" clId="{2D108490-C6CA-4FA3-AF17-AC3F0DBCE153}" dt="2022-12-12T20:36:27.582" v="4895" actId="313"/>
          <ac:spMkLst>
            <pc:docMk/>
            <pc:sldMk cId="100737657" sldId="316"/>
            <ac:spMk id="6" creationId="{00000000-0000-0000-0000-000000000000}"/>
          </ac:spMkLst>
        </pc:spChg>
      </pc:sldChg>
      <pc:sldChg chg="addSp delSp modSp add mod">
        <pc:chgData name="Denis Desou" userId="a69457fe66514964" providerId="LiveId" clId="{2D108490-C6CA-4FA3-AF17-AC3F0DBCE153}" dt="2022-12-16T23:04:58.367" v="8279" actId="1035"/>
        <pc:sldMkLst>
          <pc:docMk/>
          <pc:sldMk cId="3056736547" sldId="317"/>
        </pc:sldMkLst>
        <pc:spChg chg="mod">
          <ac:chgData name="Denis Desou" userId="a69457fe66514964" providerId="LiveId" clId="{2D108490-C6CA-4FA3-AF17-AC3F0DBCE153}" dt="2022-12-16T23:04:30.585" v="8254" actId="1036"/>
          <ac:spMkLst>
            <pc:docMk/>
            <pc:sldMk cId="3056736547" sldId="317"/>
            <ac:spMk id="3" creationId="{42077047-EA45-2D30-9D84-9A822082AEE9}"/>
          </ac:spMkLst>
        </pc:spChg>
        <pc:spChg chg="add mod">
          <ac:chgData name="Denis Desou" userId="a69457fe66514964" providerId="LiveId" clId="{2D108490-C6CA-4FA3-AF17-AC3F0DBCE153}" dt="2022-12-16T23:04:30.585" v="8254" actId="1036"/>
          <ac:spMkLst>
            <pc:docMk/>
            <pc:sldMk cId="3056736547" sldId="317"/>
            <ac:spMk id="4" creationId="{DC1D99B5-8DE1-4CEB-BC12-3D8254EAAB2F}"/>
          </ac:spMkLst>
        </pc:spChg>
        <pc:spChg chg="mod">
          <ac:chgData name="Denis Desou" userId="a69457fe66514964" providerId="LiveId" clId="{2D108490-C6CA-4FA3-AF17-AC3F0DBCE153}" dt="2022-12-16T23:04:58.367" v="8279" actId="1035"/>
          <ac:spMkLst>
            <pc:docMk/>
            <pc:sldMk cId="3056736547" sldId="317"/>
            <ac:spMk id="5" creationId="{CC39E5F9-A4EF-C01A-1B97-F41C9DBCA63B}"/>
          </ac:spMkLst>
        </pc:spChg>
        <pc:picChg chg="del">
          <ac:chgData name="Denis Desou" userId="a69457fe66514964" providerId="LiveId" clId="{2D108490-C6CA-4FA3-AF17-AC3F0DBCE153}" dt="2022-12-12T20:22:46.692" v="4625" actId="478"/>
          <ac:picMkLst>
            <pc:docMk/>
            <pc:sldMk cId="3056736547" sldId="317"/>
            <ac:picMk id="7" creationId="{49C6D3DD-BB59-05C1-5F78-18E63A61835A}"/>
          </ac:picMkLst>
        </pc:picChg>
      </pc:sldChg>
      <pc:sldChg chg="addSp delSp modSp add mod">
        <pc:chgData name="Denis Desou" userId="a69457fe66514964" providerId="LiveId" clId="{2D108490-C6CA-4FA3-AF17-AC3F0DBCE153}" dt="2022-12-16T23:05:29.174" v="8288" actId="20577"/>
        <pc:sldMkLst>
          <pc:docMk/>
          <pc:sldMk cId="1200934749" sldId="318"/>
        </pc:sldMkLst>
        <pc:spChg chg="del mod">
          <ac:chgData name="Denis Desou" userId="a69457fe66514964" providerId="LiveId" clId="{2D108490-C6CA-4FA3-AF17-AC3F0DBCE153}" dt="2022-12-12T23:43:17.074" v="4900" actId="478"/>
          <ac:spMkLst>
            <pc:docMk/>
            <pc:sldMk cId="1200934749" sldId="318"/>
            <ac:spMk id="3" creationId="{42077047-EA45-2D30-9D84-9A822082AEE9}"/>
          </ac:spMkLst>
        </pc:spChg>
        <pc:spChg chg="add mod">
          <ac:chgData name="Denis Desou" userId="a69457fe66514964" providerId="LiveId" clId="{2D108490-C6CA-4FA3-AF17-AC3F0DBCE153}" dt="2022-12-16T21:43:36.920" v="7371" actId="1076"/>
          <ac:spMkLst>
            <pc:docMk/>
            <pc:sldMk cId="1200934749" sldId="318"/>
            <ac:spMk id="3" creationId="{79510BDD-61A8-926D-98E8-E6AE253049B6}"/>
          </ac:spMkLst>
        </pc:spChg>
        <pc:spChg chg="add del mod">
          <ac:chgData name="Denis Desou" userId="a69457fe66514964" providerId="LiveId" clId="{2D108490-C6CA-4FA3-AF17-AC3F0DBCE153}" dt="2022-12-15T23:00:32.085" v="5906" actId="22"/>
          <ac:spMkLst>
            <pc:docMk/>
            <pc:sldMk cId="1200934749" sldId="318"/>
            <ac:spMk id="4" creationId="{83E9B035-34C7-6611-0860-E16E33FF2FF0}"/>
          </ac:spMkLst>
        </pc:spChg>
        <pc:spChg chg="mod">
          <ac:chgData name="Denis Desou" userId="a69457fe66514964" providerId="LiveId" clId="{2D108490-C6CA-4FA3-AF17-AC3F0DBCE153}" dt="2022-12-16T23:05:29.174" v="8288" actId="20577"/>
          <ac:spMkLst>
            <pc:docMk/>
            <pc:sldMk cId="1200934749" sldId="318"/>
            <ac:spMk id="5" creationId="{CC39E5F9-A4EF-C01A-1B97-F41C9DBCA63B}"/>
          </ac:spMkLst>
        </pc:spChg>
        <pc:spChg chg="add mod">
          <ac:chgData name="Denis Desou" userId="a69457fe66514964" providerId="LiveId" clId="{2D108490-C6CA-4FA3-AF17-AC3F0DBCE153}" dt="2022-12-16T21:46:48.671" v="7469" actId="20577"/>
          <ac:spMkLst>
            <pc:docMk/>
            <pc:sldMk cId="1200934749" sldId="318"/>
            <ac:spMk id="16" creationId="{1218646C-264C-A170-78B2-80B59D1F4E5B}"/>
          </ac:spMkLst>
        </pc:spChg>
        <pc:spChg chg="add mod">
          <ac:chgData name="Denis Desou" userId="a69457fe66514964" providerId="LiveId" clId="{2D108490-C6CA-4FA3-AF17-AC3F0DBCE153}" dt="2022-12-16T21:45:59.904" v="7439" actId="207"/>
          <ac:spMkLst>
            <pc:docMk/>
            <pc:sldMk cId="1200934749" sldId="318"/>
            <ac:spMk id="17" creationId="{9FF5BF5C-B744-6B58-2E69-9BEA89C0F9F4}"/>
          </ac:spMkLst>
        </pc:spChg>
        <pc:spChg chg="add mod">
          <ac:chgData name="Denis Desou" userId="a69457fe66514964" providerId="LiveId" clId="{2D108490-C6CA-4FA3-AF17-AC3F0DBCE153}" dt="2022-12-16T21:46:07.969" v="7446" actId="20577"/>
          <ac:spMkLst>
            <pc:docMk/>
            <pc:sldMk cId="1200934749" sldId="318"/>
            <ac:spMk id="18" creationId="{FBA92EE5-6386-FC25-BDAE-87D2E3B75A8B}"/>
          </ac:spMkLst>
        </pc:spChg>
        <pc:picChg chg="add mod ord modCrop">
          <ac:chgData name="Denis Desou" userId="a69457fe66514964" providerId="LiveId" clId="{2D108490-C6CA-4FA3-AF17-AC3F0DBCE153}" dt="2022-12-16T21:39:56.185" v="7349" actId="14100"/>
          <ac:picMkLst>
            <pc:docMk/>
            <pc:sldMk cId="1200934749" sldId="318"/>
            <ac:picMk id="6" creationId="{39848B06-AB5C-CD5B-F84C-313CC8506861}"/>
          </ac:picMkLst>
        </pc:picChg>
        <pc:picChg chg="add mod modCrop">
          <ac:chgData name="Denis Desou" userId="a69457fe66514964" providerId="LiveId" clId="{2D108490-C6CA-4FA3-AF17-AC3F0DBCE153}" dt="2022-12-16T21:39:08.095" v="7339" actId="1076"/>
          <ac:picMkLst>
            <pc:docMk/>
            <pc:sldMk cId="1200934749" sldId="318"/>
            <ac:picMk id="8" creationId="{B3150749-21FE-7E43-B998-7C18255AA97E}"/>
          </ac:picMkLst>
        </pc:picChg>
        <pc:picChg chg="add mod">
          <ac:chgData name="Denis Desou" userId="a69457fe66514964" providerId="LiveId" clId="{2D108490-C6CA-4FA3-AF17-AC3F0DBCE153}" dt="2022-12-16T21:39:20.828" v="7344" actId="14100"/>
          <ac:picMkLst>
            <pc:docMk/>
            <pc:sldMk cId="1200934749" sldId="318"/>
            <ac:picMk id="9" creationId="{D729BBCC-654F-18CE-3B48-B98C4208FC87}"/>
          </ac:picMkLst>
        </pc:picChg>
        <pc:picChg chg="add mod">
          <ac:chgData name="Denis Desou" userId="a69457fe66514964" providerId="LiveId" clId="{2D108490-C6CA-4FA3-AF17-AC3F0DBCE153}" dt="2022-12-16T21:39:32.657" v="7346" actId="1076"/>
          <ac:picMkLst>
            <pc:docMk/>
            <pc:sldMk cId="1200934749" sldId="318"/>
            <ac:picMk id="11" creationId="{05F7FB7C-4CA2-9EE6-49EE-4A56A39DDA7C}"/>
          </ac:picMkLst>
        </pc:picChg>
        <pc:picChg chg="add mod">
          <ac:chgData name="Denis Desou" userId="a69457fe66514964" providerId="LiveId" clId="{2D108490-C6CA-4FA3-AF17-AC3F0DBCE153}" dt="2022-12-16T21:39:15.913" v="7342" actId="1076"/>
          <ac:picMkLst>
            <pc:docMk/>
            <pc:sldMk cId="1200934749" sldId="318"/>
            <ac:picMk id="13" creationId="{74EEC323-BE1D-7125-3879-9621BA5303EB}"/>
          </ac:picMkLst>
        </pc:picChg>
        <pc:cxnChg chg="add mod">
          <ac:chgData name="Denis Desou" userId="a69457fe66514964" providerId="LiveId" clId="{2D108490-C6CA-4FA3-AF17-AC3F0DBCE153}" dt="2022-12-16T21:48:27.956" v="7502" actId="14100"/>
          <ac:cxnSpMkLst>
            <pc:docMk/>
            <pc:sldMk cId="1200934749" sldId="318"/>
            <ac:cxnSpMk id="7" creationId="{CCD4B795-ACEE-2EAE-31F2-CC029F74A380}"/>
          </ac:cxnSpMkLst>
        </pc:cxnChg>
        <pc:cxnChg chg="add mod">
          <ac:chgData name="Denis Desou" userId="a69457fe66514964" providerId="LiveId" clId="{2D108490-C6CA-4FA3-AF17-AC3F0DBCE153}" dt="2022-12-16T21:48:22.417" v="7501" actId="14100"/>
          <ac:cxnSpMkLst>
            <pc:docMk/>
            <pc:sldMk cId="1200934749" sldId="318"/>
            <ac:cxnSpMk id="12" creationId="{C1D7DB68-96FB-7F7A-3879-49F45B53977E}"/>
          </ac:cxnSpMkLst>
        </pc:cxnChg>
        <pc:cxnChg chg="add mod">
          <ac:chgData name="Denis Desou" userId="a69457fe66514964" providerId="LiveId" clId="{2D108490-C6CA-4FA3-AF17-AC3F0DBCE153}" dt="2022-12-16T21:48:15.223" v="7500" actId="14100"/>
          <ac:cxnSpMkLst>
            <pc:docMk/>
            <pc:sldMk cId="1200934749" sldId="318"/>
            <ac:cxnSpMk id="19" creationId="{358ABBCB-1CEB-5C5B-E703-19CB30EF1310}"/>
          </ac:cxnSpMkLst>
        </pc:cxnChg>
        <pc:cxnChg chg="add mod">
          <ac:chgData name="Denis Desou" userId="a69457fe66514964" providerId="LiveId" clId="{2D108490-C6CA-4FA3-AF17-AC3F0DBCE153}" dt="2022-12-16T21:47:38.381" v="7499" actId="14100"/>
          <ac:cxnSpMkLst>
            <pc:docMk/>
            <pc:sldMk cId="1200934749" sldId="318"/>
            <ac:cxnSpMk id="22" creationId="{9A2F8440-9F62-4348-3F56-194652F121C9}"/>
          </ac:cxnSpMkLst>
        </pc:cxnChg>
      </pc:sldChg>
      <pc:sldChg chg="modSp add mod">
        <pc:chgData name="Denis Desou" userId="a69457fe66514964" providerId="LiveId" clId="{2D108490-C6CA-4FA3-AF17-AC3F0DBCE153}" dt="2022-12-16T22:42:41.856" v="7786" actId="20577"/>
        <pc:sldMkLst>
          <pc:docMk/>
          <pc:sldMk cId="677451719" sldId="319"/>
        </pc:sldMkLst>
        <pc:spChg chg="mod">
          <ac:chgData name="Denis Desou" userId="a69457fe66514964" providerId="LiveId" clId="{2D108490-C6CA-4FA3-AF17-AC3F0DBCE153}" dt="2022-12-13T00:57:10.454" v="5900" actId="20577"/>
          <ac:spMkLst>
            <pc:docMk/>
            <pc:sldMk cId="677451719" sldId="319"/>
            <ac:spMk id="5" creationId="{00000000-0000-0000-0000-000000000000}"/>
          </ac:spMkLst>
        </pc:spChg>
        <pc:spChg chg="mod">
          <ac:chgData name="Denis Desou" userId="a69457fe66514964" providerId="LiveId" clId="{2D108490-C6CA-4FA3-AF17-AC3F0DBCE153}" dt="2022-12-16T22:42:41.856" v="7786" actId="20577"/>
          <ac:spMkLst>
            <pc:docMk/>
            <pc:sldMk cId="677451719" sldId="319"/>
            <ac:spMk id="6" creationId="{00000000-0000-0000-0000-000000000000}"/>
          </ac:spMkLst>
        </pc:spChg>
      </pc:sldChg>
      <pc:sldChg chg="addSp modSp new mod">
        <pc:chgData name="Denis Desou" userId="a69457fe66514964" providerId="LiveId" clId="{2D108490-C6CA-4FA3-AF17-AC3F0DBCE153}" dt="2022-12-16T22:42:54.127" v="7793" actId="20577"/>
        <pc:sldMkLst>
          <pc:docMk/>
          <pc:sldMk cId="2463982881" sldId="320"/>
        </pc:sldMkLst>
        <pc:spChg chg="add mod">
          <ac:chgData name="Denis Desou" userId="a69457fe66514964" providerId="LiveId" clId="{2D108490-C6CA-4FA3-AF17-AC3F0DBCE153}" dt="2022-12-16T22:42:54.127" v="7793" actId="20577"/>
          <ac:spMkLst>
            <pc:docMk/>
            <pc:sldMk cId="2463982881" sldId="320"/>
            <ac:spMk id="3" creationId="{15D1ABA1-FDEB-EA59-5AA4-CA70C57AFA59}"/>
          </ac:spMkLst>
        </pc:spChg>
        <pc:picChg chg="add mod modCrop">
          <ac:chgData name="Denis Desou" userId="a69457fe66514964" providerId="LiveId" clId="{2D108490-C6CA-4FA3-AF17-AC3F0DBCE153}" dt="2022-12-16T22:37:20.058" v="7677" actId="1076"/>
          <ac:picMkLst>
            <pc:docMk/>
            <pc:sldMk cId="2463982881" sldId="320"/>
            <ac:picMk id="5" creationId="{C1323506-F532-CAD7-33A1-973618BE20CD}"/>
          </ac:picMkLst>
        </pc:picChg>
        <pc:picChg chg="add mod modCrop">
          <ac:chgData name="Denis Desou" userId="a69457fe66514964" providerId="LiveId" clId="{2D108490-C6CA-4FA3-AF17-AC3F0DBCE153}" dt="2022-12-16T22:37:16.031" v="7676" actId="1076"/>
          <ac:picMkLst>
            <pc:docMk/>
            <pc:sldMk cId="2463982881" sldId="320"/>
            <ac:picMk id="7" creationId="{CA688CB8-3A99-5F3D-5D99-F5891303B5ED}"/>
          </ac:picMkLst>
        </pc:picChg>
        <pc:picChg chg="add mod modCrop">
          <ac:chgData name="Denis Desou" userId="a69457fe66514964" providerId="LiveId" clId="{2D108490-C6CA-4FA3-AF17-AC3F0DBCE153}" dt="2022-12-16T22:37:12.987" v="7675" actId="1076"/>
          <ac:picMkLst>
            <pc:docMk/>
            <pc:sldMk cId="2463982881" sldId="320"/>
            <ac:picMk id="9" creationId="{52FEB3CA-3F8C-2E86-50A0-46C9B15BF953}"/>
          </ac:picMkLst>
        </pc:picChg>
      </pc:sldChg>
      <pc:sldChg chg="addSp delSp modSp add mod">
        <pc:chgData name="Denis Desou" userId="a69457fe66514964" providerId="LiveId" clId="{2D108490-C6CA-4FA3-AF17-AC3F0DBCE153}" dt="2022-12-16T22:42:59.698" v="7800" actId="20577"/>
        <pc:sldMkLst>
          <pc:docMk/>
          <pc:sldMk cId="3493851982" sldId="321"/>
        </pc:sldMkLst>
        <pc:spChg chg="del mod">
          <ac:chgData name="Denis Desou" userId="a69457fe66514964" providerId="LiveId" clId="{2D108490-C6CA-4FA3-AF17-AC3F0DBCE153}" dt="2022-12-16T22:37:27.833" v="7678" actId="478"/>
          <ac:spMkLst>
            <pc:docMk/>
            <pc:sldMk cId="3493851982" sldId="321"/>
            <ac:spMk id="3" creationId="{15D1ABA1-FDEB-EA59-5AA4-CA70C57AFA59}"/>
          </ac:spMkLst>
        </pc:spChg>
        <pc:spChg chg="add mod">
          <ac:chgData name="Denis Desou" userId="a69457fe66514964" providerId="LiveId" clId="{2D108490-C6CA-4FA3-AF17-AC3F0DBCE153}" dt="2022-12-16T22:42:59.698" v="7800" actId="20577"/>
          <ac:spMkLst>
            <pc:docMk/>
            <pc:sldMk cId="3493851982" sldId="321"/>
            <ac:spMk id="4" creationId="{DE7361C2-BCFE-70C3-CD32-16DA88B18708}"/>
          </ac:spMkLst>
        </pc:spChg>
        <pc:picChg chg="del">
          <ac:chgData name="Denis Desou" userId="a69457fe66514964" providerId="LiveId" clId="{2D108490-C6CA-4FA3-AF17-AC3F0DBCE153}" dt="2022-12-13T00:53:56.543" v="5863" actId="478"/>
          <ac:picMkLst>
            <pc:docMk/>
            <pc:sldMk cId="3493851982" sldId="321"/>
            <ac:picMk id="5" creationId="{C1323506-F532-CAD7-33A1-973618BE20CD}"/>
          </ac:picMkLst>
        </pc:picChg>
        <pc:picChg chg="add mod modCrop">
          <ac:chgData name="Denis Desou" userId="a69457fe66514964" providerId="LiveId" clId="{2D108490-C6CA-4FA3-AF17-AC3F0DBCE153}" dt="2022-12-16T22:37:51.494" v="7689" actId="1076"/>
          <ac:picMkLst>
            <pc:docMk/>
            <pc:sldMk cId="3493851982" sldId="321"/>
            <ac:picMk id="6" creationId="{0FB04071-F80F-05C9-AAA3-C8DBAC6FE49B}"/>
          </ac:picMkLst>
        </pc:picChg>
        <pc:picChg chg="del">
          <ac:chgData name="Denis Desou" userId="a69457fe66514964" providerId="LiveId" clId="{2D108490-C6CA-4FA3-AF17-AC3F0DBCE153}" dt="2022-12-13T00:53:55.758" v="5862" actId="478"/>
          <ac:picMkLst>
            <pc:docMk/>
            <pc:sldMk cId="3493851982" sldId="321"/>
            <ac:picMk id="7" creationId="{CA688CB8-3A99-5F3D-5D99-F5891303B5ED}"/>
          </ac:picMkLst>
        </pc:picChg>
        <pc:picChg chg="add mod modCrop">
          <ac:chgData name="Denis Desou" userId="a69457fe66514964" providerId="LiveId" clId="{2D108490-C6CA-4FA3-AF17-AC3F0DBCE153}" dt="2022-12-16T22:37:45.736" v="7687" actId="1076"/>
          <ac:picMkLst>
            <pc:docMk/>
            <pc:sldMk cId="3493851982" sldId="321"/>
            <ac:picMk id="9" creationId="{982EC885-8BF2-99C0-4DD0-C018EF576BE8}"/>
          </ac:picMkLst>
        </pc:picChg>
        <pc:picChg chg="add mod modCrop">
          <ac:chgData name="Denis Desou" userId="a69457fe66514964" providerId="LiveId" clId="{2D108490-C6CA-4FA3-AF17-AC3F0DBCE153}" dt="2022-12-16T22:37:55.523" v="7690" actId="1076"/>
          <ac:picMkLst>
            <pc:docMk/>
            <pc:sldMk cId="3493851982" sldId="321"/>
            <ac:picMk id="11" creationId="{BC7D120B-1214-69D8-FAC4-77D967BB29D2}"/>
          </ac:picMkLst>
        </pc:picChg>
      </pc:sldChg>
      <pc:sldChg chg="addSp delSp modSp add mod">
        <pc:chgData name="Denis Desou" userId="a69457fe66514964" providerId="LiveId" clId="{2D108490-C6CA-4FA3-AF17-AC3F0DBCE153}" dt="2022-12-16T22:46:46.767" v="7868" actId="1076"/>
        <pc:sldMkLst>
          <pc:docMk/>
          <pc:sldMk cId="2087621309" sldId="322"/>
        </pc:sldMkLst>
        <pc:spChg chg="mod">
          <ac:chgData name="Denis Desou" userId="a69457fe66514964" providerId="LiveId" clId="{2D108490-C6CA-4FA3-AF17-AC3F0DBCE153}" dt="2022-12-16T22:43:16.472" v="7807" actId="20577"/>
          <ac:spMkLst>
            <pc:docMk/>
            <pc:sldMk cId="2087621309" sldId="322"/>
            <ac:spMk id="4" creationId="{DE7361C2-BCFE-70C3-CD32-16DA88B18708}"/>
          </ac:spMkLst>
        </pc:spChg>
        <pc:picChg chg="add mod modCrop">
          <ac:chgData name="Denis Desou" userId="a69457fe66514964" providerId="LiveId" clId="{2D108490-C6CA-4FA3-AF17-AC3F0DBCE153}" dt="2022-12-16T22:46:43.499" v="7867" actId="1076"/>
          <ac:picMkLst>
            <pc:docMk/>
            <pc:sldMk cId="2087621309" sldId="322"/>
            <ac:picMk id="5" creationId="{90E70864-BEB4-3A62-A565-699BEBC93D34}"/>
          </ac:picMkLst>
        </pc:picChg>
        <pc:picChg chg="del">
          <ac:chgData name="Denis Desou" userId="a69457fe66514964" providerId="LiveId" clId="{2D108490-C6CA-4FA3-AF17-AC3F0DBCE153}" dt="2022-12-16T22:41:44.348" v="7758" actId="478"/>
          <ac:picMkLst>
            <pc:docMk/>
            <pc:sldMk cId="2087621309" sldId="322"/>
            <ac:picMk id="6" creationId="{0FB04071-F80F-05C9-AAA3-C8DBAC6FE49B}"/>
          </ac:picMkLst>
        </pc:picChg>
        <pc:picChg chg="add mod modCrop">
          <ac:chgData name="Denis Desou" userId="a69457fe66514964" providerId="LiveId" clId="{2D108490-C6CA-4FA3-AF17-AC3F0DBCE153}" dt="2022-12-16T22:45:48.347" v="7840" actId="1076"/>
          <ac:picMkLst>
            <pc:docMk/>
            <pc:sldMk cId="2087621309" sldId="322"/>
            <ac:picMk id="8" creationId="{FAA42D6F-20DF-FFD8-11A5-EDFDD87A6C2C}"/>
          </ac:picMkLst>
        </pc:picChg>
        <pc:picChg chg="del">
          <ac:chgData name="Denis Desou" userId="a69457fe66514964" providerId="LiveId" clId="{2D108490-C6CA-4FA3-AF17-AC3F0DBCE153}" dt="2022-12-16T22:39:02.929" v="7756" actId="478"/>
          <ac:picMkLst>
            <pc:docMk/>
            <pc:sldMk cId="2087621309" sldId="322"/>
            <ac:picMk id="9" creationId="{982EC885-8BF2-99C0-4DD0-C018EF576BE8}"/>
          </ac:picMkLst>
        </pc:picChg>
        <pc:picChg chg="del">
          <ac:chgData name="Denis Desou" userId="a69457fe66514964" providerId="LiveId" clId="{2D108490-C6CA-4FA3-AF17-AC3F0DBCE153}" dt="2022-12-16T22:39:03.606" v="7757" actId="478"/>
          <ac:picMkLst>
            <pc:docMk/>
            <pc:sldMk cId="2087621309" sldId="322"/>
            <ac:picMk id="11" creationId="{BC7D120B-1214-69D8-FAC4-77D967BB29D2}"/>
          </ac:picMkLst>
        </pc:picChg>
        <pc:picChg chg="add mod modCrop">
          <ac:chgData name="Denis Desou" userId="a69457fe66514964" providerId="LiveId" clId="{2D108490-C6CA-4FA3-AF17-AC3F0DBCE153}" dt="2022-12-16T22:46:46.767" v="7868" actId="1076"/>
          <ac:picMkLst>
            <pc:docMk/>
            <pc:sldMk cId="2087621309" sldId="322"/>
            <ac:picMk id="12" creationId="{A488AEB1-DC64-F44E-F2B2-83C15E21FD9A}"/>
          </ac:picMkLst>
        </pc:picChg>
      </pc:sldChg>
    </pc:docChg>
  </pc:docChgLst>
  <pc:docChgLst>
    <pc:chgData name="Denis Desou" userId="a69457fe66514964" providerId="LiveId" clId="{4A865BAF-7837-4AF6-BA47-C167EE3BADE6}"/>
    <pc:docChg chg="undo custSel addSld delSld modSld sldOrd">
      <pc:chgData name="Denis Desou" userId="a69457fe66514964" providerId="LiveId" clId="{4A865BAF-7837-4AF6-BA47-C167EE3BADE6}" dt="2023-02-03T22:41:41.444" v="9269" actId="20577"/>
      <pc:docMkLst>
        <pc:docMk/>
      </pc:docMkLst>
      <pc:sldChg chg="add">
        <pc:chgData name="Denis Desou" userId="a69457fe66514964" providerId="LiveId" clId="{4A865BAF-7837-4AF6-BA47-C167EE3BADE6}" dt="2023-02-03T00:07:39.161" v="7208"/>
        <pc:sldMkLst>
          <pc:docMk/>
          <pc:sldMk cId="1066944608" sldId="256"/>
        </pc:sldMkLst>
      </pc:sldChg>
      <pc:sldChg chg="add del">
        <pc:chgData name="Denis Desou" userId="a69457fe66514964" providerId="LiveId" clId="{4A865BAF-7837-4AF6-BA47-C167EE3BADE6}" dt="2023-02-03T00:07:36.095" v="7207" actId="2696"/>
        <pc:sldMkLst>
          <pc:docMk/>
          <pc:sldMk cId="3032589085" sldId="256"/>
        </pc:sldMkLst>
      </pc:sldChg>
      <pc:sldChg chg="add del">
        <pc:chgData name="Denis Desou" userId="a69457fe66514964" providerId="LiveId" clId="{4A865BAF-7837-4AF6-BA47-C167EE3BADE6}" dt="2023-02-03T00:07:36.095" v="7207" actId="2696"/>
        <pc:sldMkLst>
          <pc:docMk/>
          <pc:sldMk cId="997139141" sldId="257"/>
        </pc:sldMkLst>
      </pc:sldChg>
      <pc:sldChg chg="add">
        <pc:chgData name="Denis Desou" userId="a69457fe66514964" providerId="LiveId" clId="{4A865BAF-7837-4AF6-BA47-C167EE3BADE6}" dt="2023-02-03T00:07:39.161" v="7208"/>
        <pc:sldMkLst>
          <pc:docMk/>
          <pc:sldMk cId="3400593818" sldId="257"/>
        </pc:sldMkLst>
      </pc:sldChg>
      <pc:sldChg chg="add del">
        <pc:chgData name="Denis Desou" userId="a69457fe66514964" providerId="LiveId" clId="{4A865BAF-7837-4AF6-BA47-C167EE3BADE6}" dt="2023-02-03T00:07:36.095" v="7207" actId="2696"/>
        <pc:sldMkLst>
          <pc:docMk/>
          <pc:sldMk cId="1875265845" sldId="258"/>
        </pc:sldMkLst>
      </pc:sldChg>
      <pc:sldChg chg="add">
        <pc:chgData name="Denis Desou" userId="a69457fe66514964" providerId="LiveId" clId="{4A865BAF-7837-4AF6-BA47-C167EE3BADE6}" dt="2023-02-03T00:07:39.161" v="7208"/>
        <pc:sldMkLst>
          <pc:docMk/>
          <pc:sldMk cId="4062291710" sldId="258"/>
        </pc:sldMkLst>
      </pc:sldChg>
      <pc:sldChg chg="modSp mod">
        <pc:chgData name="Denis Desou" userId="a69457fe66514964" providerId="LiveId" clId="{4A865BAF-7837-4AF6-BA47-C167EE3BADE6}" dt="2023-02-03T22:41:41.444" v="9269" actId="20577"/>
        <pc:sldMkLst>
          <pc:docMk/>
          <pc:sldMk cId="3949204772" sldId="281"/>
        </pc:sldMkLst>
        <pc:spChg chg="mod">
          <ac:chgData name="Denis Desou" userId="a69457fe66514964" providerId="LiveId" clId="{4A865BAF-7837-4AF6-BA47-C167EE3BADE6}" dt="2023-02-03T22:41:41.444" v="9269" actId="20577"/>
          <ac:spMkLst>
            <pc:docMk/>
            <pc:sldMk cId="3949204772" sldId="281"/>
            <ac:spMk id="3" creationId="{00000000-0000-0000-0000-000000000000}"/>
          </ac:spMkLst>
        </pc:spChg>
        <pc:spChg chg="mod">
          <ac:chgData name="Denis Desou" userId="a69457fe66514964" providerId="LiveId" clId="{4A865BAF-7837-4AF6-BA47-C167EE3BADE6}" dt="2023-02-01T08:53:18.044" v="23"/>
          <ac:spMkLst>
            <pc:docMk/>
            <pc:sldMk cId="3949204772" sldId="281"/>
            <ac:spMk id="7" creationId="{699CF246-2037-CF43-A4A9-E782BEDD00ED}"/>
          </ac:spMkLst>
        </pc:spChg>
      </pc:sldChg>
      <pc:sldChg chg="modSp mod">
        <pc:chgData name="Denis Desou" userId="a69457fe66514964" providerId="LiveId" clId="{4A865BAF-7837-4AF6-BA47-C167EE3BADE6}" dt="2023-02-02T22:28:32.658" v="6134" actId="114"/>
        <pc:sldMkLst>
          <pc:docMk/>
          <pc:sldMk cId="3887244529" sldId="282"/>
        </pc:sldMkLst>
        <pc:spChg chg="mod">
          <ac:chgData name="Denis Desou" userId="a69457fe66514964" providerId="LiveId" clId="{4A865BAF-7837-4AF6-BA47-C167EE3BADE6}" dt="2023-02-02T22:28:32.658" v="6134" actId="114"/>
          <ac:spMkLst>
            <pc:docMk/>
            <pc:sldMk cId="3887244529" sldId="282"/>
            <ac:spMk id="20" creationId="{00000000-0000-0000-0000-000000000000}"/>
          </ac:spMkLst>
        </pc:spChg>
      </pc:sldChg>
      <pc:sldChg chg="addSp delSp modSp mod">
        <pc:chgData name="Denis Desou" userId="a69457fe66514964" providerId="LiveId" clId="{4A865BAF-7837-4AF6-BA47-C167EE3BADE6}" dt="2023-02-03T22:23:50.356" v="9108" actId="20577"/>
        <pc:sldMkLst>
          <pc:docMk/>
          <pc:sldMk cId="2772498025" sldId="283"/>
        </pc:sldMkLst>
        <pc:spChg chg="mod">
          <ac:chgData name="Denis Desou" userId="a69457fe66514964" providerId="LiveId" clId="{4A865BAF-7837-4AF6-BA47-C167EE3BADE6}" dt="2023-02-01T08:58:04.970" v="66" actId="20577"/>
          <ac:spMkLst>
            <pc:docMk/>
            <pc:sldMk cId="2772498025" sldId="283"/>
            <ac:spMk id="8" creationId="{00000000-0000-0000-0000-000000000000}"/>
          </ac:spMkLst>
        </pc:spChg>
        <pc:spChg chg="mod">
          <ac:chgData name="Denis Desou" userId="a69457fe66514964" providerId="LiveId" clId="{4A865BAF-7837-4AF6-BA47-C167EE3BADE6}" dt="2023-02-03T22:23:50.356" v="9108" actId="20577"/>
          <ac:spMkLst>
            <pc:docMk/>
            <pc:sldMk cId="2772498025" sldId="283"/>
            <ac:spMk id="11" creationId="{61E8F575-DA42-CBE2-0A3C-6D0E90344EC8}"/>
          </ac:spMkLst>
        </pc:spChg>
        <pc:spChg chg="mod">
          <ac:chgData name="Denis Desou" userId="a69457fe66514964" providerId="LiveId" clId="{4A865BAF-7837-4AF6-BA47-C167EE3BADE6}" dt="2023-02-03T22:06:55.843" v="8793" actId="554"/>
          <ac:spMkLst>
            <pc:docMk/>
            <pc:sldMk cId="2772498025" sldId="283"/>
            <ac:spMk id="12" creationId="{AB6C9A3E-0932-D871-84C4-8583F283690A}"/>
          </ac:spMkLst>
        </pc:spChg>
        <pc:picChg chg="del">
          <ac:chgData name="Denis Desou" userId="a69457fe66514964" providerId="LiveId" clId="{4A865BAF-7837-4AF6-BA47-C167EE3BADE6}" dt="2023-02-01T09:19:01.157" v="133" actId="478"/>
          <ac:picMkLst>
            <pc:docMk/>
            <pc:sldMk cId="2772498025" sldId="283"/>
            <ac:picMk id="4" creationId="{1ADFEB1B-727C-4704-7BC3-E7E268F14FE5}"/>
          </ac:picMkLst>
        </pc:picChg>
        <pc:picChg chg="add mod">
          <ac:chgData name="Denis Desou" userId="a69457fe66514964" providerId="LiveId" clId="{4A865BAF-7837-4AF6-BA47-C167EE3BADE6}" dt="2023-02-03T22:06:34.174" v="8739" actId="1076"/>
          <ac:picMkLst>
            <pc:docMk/>
            <pc:sldMk cId="2772498025" sldId="283"/>
            <ac:picMk id="5" creationId="{5D469039-297C-173F-D5F6-E37C75138993}"/>
          </ac:picMkLst>
        </pc:picChg>
        <pc:picChg chg="del">
          <ac:chgData name="Denis Desou" userId="a69457fe66514964" providerId="LiveId" clId="{4A865BAF-7837-4AF6-BA47-C167EE3BADE6}" dt="2023-02-01T08:57:40.364" v="46" actId="478"/>
          <ac:picMkLst>
            <pc:docMk/>
            <pc:sldMk cId="2772498025" sldId="283"/>
            <ac:picMk id="7" creationId="{AD22297E-F305-975E-5F5A-C2B49ABB9E4E}"/>
          </ac:picMkLst>
        </pc:picChg>
        <pc:picChg chg="add mod modCrop">
          <ac:chgData name="Denis Desou" userId="a69457fe66514964" providerId="LiveId" clId="{4A865BAF-7837-4AF6-BA47-C167EE3BADE6}" dt="2023-02-03T22:06:42.888" v="8772" actId="1036"/>
          <ac:picMkLst>
            <pc:docMk/>
            <pc:sldMk cId="2772498025" sldId="283"/>
            <ac:picMk id="10" creationId="{05095F33-3E3D-E36A-2C90-980596C39133}"/>
          </ac:picMkLst>
        </pc:picChg>
        <pc:picChg chg="del">
          <ac:chgData name="Denis Desou" userId="a69457fe66514964" providerId="LiveId" clId="{4A865BAF-7837-4AF6-BA47-C167EE3BADE6}" dt="2023-02-01T08:57:41.179" v="47" actId="478"/>
          <ac:picMkLst>
            <pc:docMk/>
            <pc:sldMk cId="2772498025" sldId="283"/>
            <ac:picMk id="13" creationId="{A52FF6F4-62FD-C56A-3025-5FA043EB16D8}"/>
          </ac:picMkLst>
        </pc:picChg>
        <pc:picChg chg="del">
          <ac:chgData name="Denis Desou" userId="a69457fe66514964" providerId="LiveId" clId="{4A865BAF-7837-4AF6-BA47-C167EE3BADE6}" dt="2023-02-01T09:17:06.489" v="122" actId="478"/>
          <ac:picMkLst>
            <pc:docMk/>
            <pc:sldMk cId="2772498025" sldId="283"/>
            <ac:picMk id="15" creationId="{F6915FD9-BC08-9C63-DAE0-1BADCE1EC4A3}"/>
          </ac:picMkLst>
        </pc:picChg>
      </pc:sldChg>
      <pc:sldChg chg="addSp delSp modSp mod">
        <pc:chgData name="Denis Desou" userId="a69457fe66514964" providerId="LiveId" clId="{4A865BAF-7837-4AF6-BA47-C167EE3BADE6}" dt="2023-02-03T22:24:48.863" v="9127" actId="14100"/>
        <pc:sldMkLst>
          <pc:docMk/>
          <pc:sldMk cId="1279441288" sldId="285"/>
        </pc:sldMkLst>
        <pc:spChg chg="del">
          <ac:chgData name="Denis Desou" userId="a69457fe66514964" providerId="LiveId" clId="{4A865BAF-7837-4AF6-BA47-C167EE3BADE6}" dt="2023-02-01T09:50:07.830" v="666" actId="478"/>
          <ac:spMkLst>
            <pc:docMk/>
            <pc:sldMk cId="1279441288" sldId="285"/>
            <ac:spMk id="2" creationId="{01C5BF7A-38A7-0BB2-157D-3909104B88F4}"/>
          </ac:spMkLst>
        </pc:spChg>
        <pc:spChg chg="add mod">
          <ac:chgData name="Denis Desou" userId="a69457fe66514964" providerId="LiveId" clId="{4A865BAF-7837-4AF6-BA47-C167EE3BADE6}" dt="2023-02-03T22:24:48.863" v="9127" actId="14100"/>
          <ac:spMkLst>
            <pc:docMk/>
            <pc:sldMk cId="1279441288" sldId="285"/>
            <ac:spMk id="11" creationId="{CADDC482-6189-4306-405D-7E98C4892E2D}"/>
          </ac:spMkLst>
        </pc:spChg>
        <pc:spChg chg="add mod">
          <ac:chgData name="Denis Desou" userId="a69457fe66514964" providerId="LiveId" clId="{4A865BAF-7837-4AF6-BA47-C167EE3BADE6}" dt="2023-02-01T10:26:21.151" v="1386" actId="14100"/>
          <ac:spMkLst>
            <pc:docMk/>
            <pc:sldMk cId="1279441288" sldId="285"/>
            <ac:spMk id="12" creationId="{CBCFB02F-2532-9F12-54A3-60012DCC3356}"/>
          </ac:spMkLst>
        </pc:spChg>
        <pc:spChg chg="mod">
          <ac:chgData name="Denis Desou" userId="a69457fe66514964" providerId="LiveId" clId="{4A865BAF-7837-4AF6-BA47-C167EE3BADE6}" dt="2023-02-02T21:29:17.678" v="5262" actId="20577"/>
          <ac:spMkLst>
            <pc:docMk/>
            <pc:sldMk cId="1279441288" sldId="285"/>
            <ac:spMk id="13" creationId="{AC77CBB8-357F-8E7D-D987-6D71F3EFD6BB}"/>
          </ac:spMkLst>
        </pc:spChg>
        <pc:spChg chg="add mod">
          <ac:chgData name="Denis Desou" userId="a69457fe66514964" providerId="LiveId" clId="{4A865BAF-7837-4AF6-BA47-C167EE3BADE6}" dt="2023-02-01T10:26:31.377" v="1388" actId="14100"/>
          <ac:spMkLst>
            <pc:docMk/>
            <pc:sldMk cId="1279441288" sldId="285"/>
            <ac:spMk id="14" creationId="{652616EB-7626-6514-741B-DC2F15987862}"/>
          </ac:spMkLst>
        </pc:spChg>
        <pc:spChg chg="add mod">
          <ac:chgData name="Denis Desou" userId="a69457fe66514964" providerId="LiveId" clId="{4A865BAF-7837-4AF6-BA47-C167EE3BADE6}" dt="2023-02-01T10:26:41.856" v="1395" actId="1038"/>
          <ac:spMkLst>
            <pc:docMk/>
            <pc:sldMk cId="1279441288" sldId="285"/>
            <ac:spMk id="15" creationId="{7B232F02-324E-59B8-3D41-8644C05C601F}"/>
          </ac:spMkLst>
        </pc:spChg>
        <pc:spChg chg="del">
          <ac:chgData name="Denis Desou" userId="a69457fe66514964" providerId="LiveId" clId="{4A865BAF-7837-4AF6-BA47-C167EE3BADE6}" dt="2023-02-01T09:50:05.439" v="664" actId="478"/>
          <ac:spMkLst>
            <pc:docMk/>
            <pc:sldMk cId="1279441288" sldId="285"/>
            <ac:spMk id="20" creationId="{8AF67494-F7BA-57B7-A645-AAD1CB280EC4}"/>
          </ac:spMkLst>
        </pc:spChg>
        <pc:spChg chg="del">
          <ac:chgData name="Denis Desou" userId="a69457fe66514964" providerId="LiveId" clId="{4A865BAF-7837-4AF6-BA47-C167EE3BADE6}" dt="2023-02-01T09:50:09.398" v="667" actId="478"/>
          <ac:spMkLst>
            <pc:docMk/>
            <pc:sldMk cId="1279441288" sldId="285"/>
            <ac:spMk id="21" creationId="{0C82F2DC-1CB6-E387-66FB-196D1F034897}"/>
          </ac:spMkLst>
        </pc:spChg>
        <pc:picChg chg="add del mod">
          <ac:chgData name="Denis Desou" userId="a69457fe66514964" providerId="LiveId" clId="{4A865BAF-7837-4AF6-BA47-C167EE3BADE6}" dt="2023-02-01T10:14:18.350" v="976" actId="478"/>
          <ac:picMkLst>
            <pc:docMk/>
            <pc:sldMk cId="1279441288" sldId="285"/>
            <ac:picMk id="7" creationId="{388C60BF-5FAA-9834-357A-A15FEC7FADD7}"/>
          </ac:picMkLst>
        </pc:picChg>
        <pc:picChg chg="del">
          <ac:chgData name="Denis Desou" userId="a69457fe66514964" providerId="LiveId" clId="{4A865BAF-7837-4AF6-BA47-C167EE3BADE6}" dt="2023-02-01T09:44:58.224" v="650" actId="478"/>
          <ac:picMkLst>
            <pc:docMk/>
            <pc:sldMk cId="1279441288" sldId="285"/>
            <ac:picMk id="9" creationId="{71DEEB79-1EDD-582D-2D14-92ED4883D9A8}"/>
          </ac:picMkLst>
        </pc:picChg>
        <pc:picChg chg="add mod">
          <ac:chgData name="Denis Desou" userId="a69457fe66514964" providerId="LiveId" clId="{4A865BAF-7837-4AF6-BA47-C167EE3BADE6}" dt="2023-02-01T10:23:50.223" v="1287" actId="1076"/>
          <ac:picMkLst>
            <pc:docMk/>
            <pc:sldMk cId="1279441288" sldId="285"/>
            <ac:picMk id="10" creationId="{1119DE9D-C599-F15A-6143-A3C4E988ECDB}"/>
          </ac:picMkLst>
        </pc:picChg>
        <pc:picChg chg="del">
          <ac:chgData name="Denis Desou" userId="a69457fe66514964" providerId="LiveId" clId="{4A865BAF-7837-4AF6-BA47-C167EE3BADE6}" dt="2023-02-01T09:50:06.053" v="665" actId="478"/>
          <ac:picMkLst>
            <pc:docMk/>
            <pc:sldMk cId="1279441288" sldId="285"/>
            <ac:picMk id="17" creationId="{1A897FD6-6BD0-3C04-373E-60C9B88898B4}"/>
          </ac:picMkLst>
        </pc:picChg>
        <pc:picChg chg="del mod">
          <ac:chgData name="Denis Desou" userId="a69457fe66514964" providerId="LiveId" clId="{4A865BAF-7837-4AF6-BA47-C167EE3BADE6}" dt="2023-02-01T09:50:10.084" v="669" actId="478"/>
          <ac:picMkLst>
            <pc:docMk/>
            <pc:sldMk cId="1279441288" sldId="285"/>
            <ac:picMk id="19" creationId="{7C8E0D6A-0A91-0B0D-D776-75DF3644D428}"/>
          </ac:picMkLst>
        </pc:picChg>
      </pc:sldChg>
      <pc:sldChg chg="modSp mod">
        <pc:chgData name="Denis Desou" userId="a69457fe66514964" providerId="LiveId" clId="{4A865BAF-7837-4AF6-BA47-C167EE3BADE6}" dt="2023-02-01T15:34:51.280" v="3923" actId="20577"/>
        <pc:sldMkLst>
          <pc:docMk/>
          <pc:sldMk cId="3996331735" sldId="286"/>
        </pc:sldMkLst>
        <pc:spChg chg="mod">
          <ac:chgData name="Denis Desou" userId="a69457fe66514964" providerId="LiveId" clId="{4A865BAF-7837-4AF6-BA47-C167EE3BADE6}" dt="2023-02-01T15:34:51.280" v="3923" actId="20577"/>
          <ac:spMkLst>
            <pc:docMk/>
            <pc:sldMk cId="3996331735" sldId="286"/>
            <ac:spMk id="6" creationId="{00000000-0000-0000-0000-000000000000}"/>
          </ac:spMkLst>
        </pc:spChg>
      </pc:sldChg>
      <pc:sldChg chg="addSp delSp modSp mod">
        <pc:chgData name="Denis Desou" userId="a69457fe66514964" providerId="LiveId" clId="{4A865BAF-7837-4AF6-BA47-C167EE3BADE6}" dt="2023-02-03T22:12:33.818" v="8992" actId="114"/>
        <pc:sldMkLst>
          <pc:docMk/>
          <pc:sldMk cId="2432640093" sldId="295"/>
        </pc:sldMkLst>
        <pc:spChg chg="mod">
          <ac:chgData name="Denis Desou" userId="a69457fe66514964" providerId="LiveId" clId="{4A865BAF-7837-4AF6-BA47-C167EE3BADE6}" dt="2023-02-02T22:27:03.183" v="6096" actId="114"/>
          <ac:spMkLst>
            <pc:docMk/>
            <pc:sldMk cId="2432640093" sldId="295"/>
            <ac:spMk id="4" creationId="{00000000-0000-0000-0000-000000000000}"/>
          </ac:spMkLst>
        </pc:spChg>
        <pc:spChg chg="mod">
          <ac:chgData name="Denis Desou" userId="a69457fe66514964" providerId="LiveId" clId="{4A865BAF-7837-4AF6-BA47-C167EE3BADE6}" dt="2023-02-01T15:52:26.263" v="4586" actId="20577"/>
          <ac:spMkLst>
            <pc:docMk/>
            <pc:sldMk cId="2432640093" sldId="295"/>
            <ac:spMk id="5" creationId="{00000000-0000-0000-0000-000000000000}"/>
          </ac:spMkLst>
        </pc:spChg>
        <pc:spChg chg="mod">
          <ac:chgData name="Denis Desou" userId="a69457fe66514964" providerId="LiveId" clId="{4A865BAF-7837-4AF6-BA47-C167EE3BADE6}" dt="2023-02-03T22:12:33.818" v="8992" actId="114"/>
          <ac:spMkLst>
            <pc:docMk/>
            <pc:sldMk cId="2432640093" sldId="295"/>
            <ac:spMk id="6" creationId="{00000000-0000-0000-0000-000000000000}"/>
          </ac:spMkLst>
        </pc:spChg>
        <pc:picChg chg="add del mod">
          <ac:chgData name="Denis Desou" userId="a69457fe66514964" providerId="LiveId" clId="{4A865BAF-7837-4AF6-BA47-C167EE3BADE6}" dt="2023-02-02T22:25:35.951" v="6051" actId="21"/>
          <ac:picMkLst>
            <pc:docMk/>
            <pc:sldMk cId="2432640093" sldId="295"/>
            <ac:picMk id="3" creationId="{07D12F63-68E9-9EE5-5CB8-33948A37DB23}"/>
          </ac:picMkLst>
        </pc:picChg>
        <pc:picChg chg="add del mod">
          <ac:chgData name="Denis Desou" userId="a69457fe66514964" providerId="LiveId" clId="{4A865BAF-7837-4AF6-BA47-C167EE3BADE6}" dt="2023-02-02T22:25:28.586" v="6049" actId="21"/>
          <ac:picMkLst>
            <pc:docMk/>
            <pc:sldMk cId="2432640093" sldId="295"/>
            <ac:picMk id="8" creationId="{C2C29BF0-C973-0AE1-67C2-70EE6C220739}"/>
          </ac:picMkLst>
        </pc:picChg>
        <pc:picChg chg="add del mod">
          <ac:chgData name="Denis Desou" userId="a69457fe66514964" providerId="LiveId" clId="{4A865BAF-7837-4AF6-BA47-C167EE3BADE6}" dt="2023-02-01T16:49:22.865" v="4663" actId="478"/>
          <ac:picMkLst>
            <pc:docMk/>
            <pc:sldMk cId="2432640093" sldId="295"/>
            <ac:picMk id="10" creationId="{81ACF8EE-4EF5-CB3A-09C7-730BA05DED36}"/>
          </ac:picMkLst>
        </pc:picChg>
        <pc:picChg chg="add del mod">
          <ac:chgData name="Denis Desou" userId="a69457fe66514964" providerId="LiveId" clId="{4A865BAF-7837-4AF6-BA47-C167EE3BADE6}" dt="2023-02-02T22:25:28.586" v="6049" actId="21"/>
          <ac:picMkLst>
            <pc:docMk/>
            <pc:sldMk cId="2432640093" sldId="295"/>
            <ac:picMk id="12" creationId="{FE839BE8-ED6A-1CA7-7085-E09BBA237C46}"/>
          </ac:picMkLst>
        </pc:picChg>
        <pc:picChg chg="add del mod">
          <ac:chgData name="Denis Desou" userId="a69457fe66514964" providerId="LiveId" clId="{4A865BAF-7837-4AF6-BA47-C167EE3BADE6}" dt="2023-02-02T22:25:28.586" v="6049" actId="21"/>
          <ac:picMkLst>
            <pc:docMk/>
            <pc:sldMk cId="2432640093" sldId="295"/>
            <ac:picMk id="14" creationId="{0C0E7304-1B13-B4B4-46CB-C7582265E3B9}"/>
          </ac:picMkLst>
        </pc:picChg>
        <pc:picChg chg="add del mod">
          <ac:chgData name="Denis Desou" userId="a69457fe66514964" providerId="LiveId" clId="{4A865BAF-7837-4AF6-BA47-C167EE3BADE6}" dt="2023-02-02T22:25:28.586" v="6049" actId="21"/>
          <ac:picMkLst>
            <pc:docMk/>
            <pc:sldMk cId="2432640093" sldId="295"/>
            <ac:picMk id="16" creationId="{42D9382D-0ECF-7CF0-0B4E-6AEA61F565F1}"/>
          </ac:picMkLst>
        </pc:picChg>
      </pc:sldChg>
      <pc:sldChg chg="del">
        <pc:chgData name="Denis Desou" userId="a69457fe66514964" providerId="LiveId" clId="{4A865BAF-7837-4AF6-BA47-C167EE3BADE6}" dt="2023-02-01T15:51:06.661" v="4562" actId="47"/>
        <pc:sldMkLst>
          <pc:docMk/>
          <pc:sldMk cId="1720447460" sldId="300"/>
        </pc:sldMkLst>
      </pc:sldChg>
      <pc:sldChg chg="modSp mod">
        <pc:chgData name="Denis Desou" userId="a69457fe66514964" providerId="LiveId" clId="{4A865BAF-7837-4AF6-BA47-C167EE3BADE6}" dt="2023-02-03T22:19:55.245" v="9043" actId="20577"/>
        <pc:sldMkLst>
          <pc:docMk/>
          <pc:sldMk cId="3244706740" sldId="302"/>
        </pc:sldMkLst>
        <pc:spChg chg="mod">
          <ac:chgData name="Denis Desou" userId="a69457fe66514964" providerId="LiveId" clId="{4A865BAF-7837-4AF6-BA47-C167EE3BADE6}" dt="2023-02-03T22:19:55.245" v="9043" actId="20577"/>
          <ac:spMkLst>
            <pc:docMk/>
            <pc:sldMk cId="3244706740" sldId="302"/>
            <ac:spMk id="5" creationId="{00000000-0000-0000-0000-000000000000}"/>
          </ac:spMkLst>
        </pc:spChg>
        <pc:spChg chg="mod">
          <ac:chgData name="Denis Desou" userId="a69457fe66514964" providerId="LiveId" clId="{4A865BAF-7837-4AF6-BA47-C167EE3BADE6}" dt="2023-02-02T21:16:32.246" v="4942" actId="20577"/>
          <ac:spMkLst>
            <pc:docMk/>
            <pc:sldMk cId="3244706740" sldId="302"/>
            <ac:spMk id="9" creationId="{F6E4F05C-CAE8-FDA6-4B1B-C3A5D7FB9DCC}"/>
          </ac:spMkLst>
        </pc:spChg>
      </pc:sldChg>
      <pc:sldChg chg="addSp delSp modSp mod">
        <pc:chgData name="Denis Desou" userId="a69457fe66514964" providerId="LiveId" clId="{4A865BAF-7837-4AF6-BA47-C167EE3BADE6}" dt="2023-02-03T22:40:53.262" v="9265" actId="20577"/>
        <pc:sldMkLst>
          <pc:docMk/>
          <pc:sldMk cId="116520239" sldId="303"/>
        </pc:sldMkLst>
        <pc:spChg chg="mod">
          <ac:chgData name="Denis Desou" userId="a69457fe66514964" providerId="LiveId" clId="{4A865BAF-7837-4AF6-BA47-C167EE3BADE6}" dt="2023-02-03T22:40:53.262" v="9265" actId="20577"/>
          <ac:spMkLst>
            <pc:docMk/>
            <pc:sldMk cId="116520239" sldId="303"/>
            <ac:spMk id="19" creationId="{00E75335-8EDF-DBB9-9445-441D74EA2024}"/>
          </ac:spMkLst>
        </pc:spChg>
        <pc:picChg chg="add mod">
          <ac:chgData name="Denis Desou" userId="a69457fe66514964" providerId="LiveId" clId="{4A865BAF-7837-4AF6-BA47-C167EE3BADE6}" dt="2023-02-03T22:20:52.875" v="9100" actId="1037"/>
          <ac:picMkLst>
            <pc:docMk/>
            <pc:sldMk cId="116520239" sldId="303"/>
            <ac:picMk id="2" creationId="{047311B0-DDF6-1012-EC4A-B310FA612E7A}"/>
          </ac:picMkLst>
        </pc:picChg>
        <pc:picChg chg="del">
          <ac:chgData name="Denis Desou" userId="a69457fe66514964" providerId="LiveId" clId="{4A865BAF-7837-4AF6-BA47-C167EE3BADE6}" dt="2023-02-01T15:51:36.859" v="4579" actId="478"/>
          <ac:picMkLst>
            <pc:docMk/>
            <pc:sldMk cId="116520239" sldId="303"/>
            <ac:picMk id="2" creationId="{5A45BE0B-D4BC-2DFA-9EB8-6A2DD7B9275C}"/>
          </ac:picMkLst>
        </pc:picChg>
        <pc:picChg chg="del">
          <ac:chgData name="Denis Desou" userId="a69457fe66514964" providerId="LiveId" clId="{4A865BAF-7837-4AF6-BA47-C167EE3BADE6}" dt="2023-02-01T15:51:37.503" v="4580" actId="478"/>
          <ac:picMkLst>
            <pc:docMk/>
            <pc:sldMk cId="116520239" sldId="303"/>
            <ac:picMk id="4" creationId="{3974219C-BA51-B2F5-48D0-AFE511F21AAD}"/>
          </ac:picMkLst>
        </pc:picChg>
        <pc:picChg chg="del">
          <ac:chgData name="Denis Desou" userId="a69457fe66514964" providerId="LiveId" clId="{4A865BAF-7837-4AF6-BA47-C167EE3BADE6}" dt="2023-02-01T15:51:35.555" v="4578" actId="478"/>
          <ac:picMkLst>
            <pc:docMk/>
            <pc:sldMk cId="116520239" sldId="303"/>
            <ac:picMk id="7" creationId="{B66D3804-05A2-6A29-9139-30A212F727D1}"/>
          </ac:picMkLst>
        </pc:picChg>
        <pc:picChg chg="del">
          <ac:chgData name="Denis Desou" userId="a69457fe66514964" providerId="LiveId" clId="{4A865BAF-7837-4AF6-BA47-C167EE3BADE6}" dt="2023-02-01T15:51:38.196" v="4581" actId="478"/>
          <ac:picMkLst>
            <pc:docMk/>
            <pc:sldMk cId="116520239" sldId="303"/>
            <ac:picMk id="9" creationId="{AA5B3D5F-8EE1-77FC-E6E4-234D4AD41F1D}"/>
          </ac:picMkLst>
        </pc:picChg>
      </pc:sldChg>
      <pc:sldChg chg="modSp mod">
        <pc:chgData name="Denis Desou" userId="a69457fe66514964" providerId="LiveId" clId="{4A865BAF-7837-4AF6-BA47-C167EE3BADE6}" dt="2023-02-02T21:17:06.569" v="4958" actId="20577"/>
        <pc:sldMkLst>
          <pc:docMk/>
          <pc:sldMk cId="1044724283" sldId="304"/>
        </pc:sldMkLst>
        <pc:spChg chg="mod">
          <ac:chgData name="Denis Desou" userId="a69457fe66514964" providerId="LiveId" clId="{4A865BAF-7837-4AF6-BA47-C167EE3BADE6}" dt="2023-02-02T21:17:06.569" v="4958" actId="20577"/>
          <ac:spMkLst>
            <pc:docMk/>
            <pc:sldMk cId="1044724283" sldId="304"/>
            <ac:spMk id="3" creationId="{00000000-0000-0000-0000-000000000000}"/>
          </ac:spMkLst>
        </pc:spChg>
      </pc:sldChg>
      <pc:sldChg chg="addSp delSp modSp mod">
        <pc:chgData name="Denis Desou" userId="a69457fe66514964" providerId="LiveId" clId="{4A865BAF-7837-4AF6-BA47-C167EE3BADE6}" dt="2023-02-03T22:27:06.745" v="9170" actId="114"/>
        <pc:sldMkLst>
          <pc:docMk/>
          <pc:sldMk cId="2615383197" sldId="305"/>
        </pc:sldMkLst>
        <pc:spChg chg="mod">
          <ac:chgData name="Denis Desou" userId="a69457fe66514964" providerId="LiveId" clId="{4A865BAF-7837-4AF6-BA47-C167EE3BADE6}" dt="2023-02-01T11:26:40.676" v="1949" actId="20577"/>
          <ac:spMkLst>
            <pc:docMk/>
            <pc:sldMk cId="2615383197" sldId="305"/>
            <ac:spMk id="6" creationId="{00000000-0000-0000-0000-000000000000}"/>
          </ac:spMkLst>
        </pc:spChg>
        <pc:spChg chg="mod">
          <ac:chgData name="Denis Desou" userId="a69457fe66514964" providerId="LiveId" clId="{4A865BAF-7837-4AF6-BA47-C167EE3BADE6}" dt="2023-02-03T22:27:06.745" v="9170" actId="114"/>
          <ac:spMkLst>
            <pc:docMk/>
            <pc:sldMk cId="2615383197" sldId="305"/>
            <ac:spMk id="8" creationId="{A7E14148-E307-A58C-E5BF-B4AEE959DBEA}"/>
          </ac:spMkLst>
        </pc:spChg>
        <pc:picChg chg="del">
          <ac:chgData name="Denis Desou" userId="a69457fe66514964" providerId="LiveId" clId="{4A865BAF-7837-4AF6-BA47-C167EE3BADE6}" dt="2023-02-01T10:30:43.634" v="1440" actId="478"/>
          <ac:picMkLst>
            <pc:docMk/>
            <pc:sldMk cId="2615383197" sldId="305"/>
            <ac:picMk id="4" creationId="{596ADD91-7D1D-33E7-E3F4-28FCBAE3CEEE}"/>
          </ac:picMkLst>
        </pc:picChg>
        <pc:picChg chg="add mod modCrop">
          <ac:chgData name="Denis Desou" userId="a69457fe66514964" providerId="LiveId" clId="{4A865BAF-7837-4AF6-BA47-C167EE3BADE6}" dt="2023-02-01T11:26:30.117" v="1948" actId="1037"/>
          <ac:picMkLst>
            <pc:docMk/>
            <pc:sldMk cId="2615383197" sldId="305"/>
            <ac:picMk id="7" creationId="{E1A33FD9-DCDC-FC8A-4F60-CC722CDD6D27}"/>
          </ac:picMkLst>
        </pc:picChg>
        <pc:picChg chg="del">
          <ac:chgData name="Denis Desou" userId="a69457fe66514964" providerId="LiveId" clId="{4A865BAF-7837-4AF6-BA47-C167EE3BADE6}" dt="2023-02-01T11:22:04.381" v="1874" actId="478"/>
          <ac:picMkLst>
            <pc:docMk/>
            <pc:sldMk cId="2615383197" sldId="305"/>
            <ac:picMk id="9" creationId="{12A05690-535B-FC64-160A-15084A028721}"/>
          </ac:picMkLst>
        </pc:picChg>
        <pc:picChg chg="del">
          <ac:chgData name="Denis Desou" userId="a69457fe66514964" providerId="LiveId" clId="{4A865BAF-7837-4AF6-BA47-C167EE3BADE6}" dt="2023-02-01T11:22:04.961" v="1875" actId="478"/>
          <ac:picMkLst>
            <pc:docMk/>
            <pc:sldMk cId="2615383197" sldId="305"/>
            <ac:picMk id="11" creationId="{0950A058-8102-6957-BD6F-735667580885}"/>
          </ac:picMkLst>
        </pc:picChg>
        <pc:picChg chg="add mod modCrop">
          <ac:chgData name="Denis Desou" userId="a69457fe66514964" providerId="LiveId" clId="{4A865BAF-7837-4AF6-BA47-C167EE3BADE6}" dt="2023-02-01T11:22:19.616" v="1883" actId="1076"/>
          <ac:picMkLst>
            <pc:docMk/>
            <pc:sldMk cId="2615383197" sldId="305"/>
            <ac:picMk id="12" creationId="{3853EC3C-AC9E-3A4A-97CE-C9D76F2A4355}"/>
          </ac:picMkLst>
        </pc:picChg>
        <pc:picChg chg="del">
          <ac:chgData name="Denis Desou" userId="a69457fe66514964" providerId="LiveId" clId="{4A865BAF-7837-4AF6-BA47-C167EE3BADE6}" dt="2023-02-01T11:22:03.709" v="1873" actId="478"/>
          <ac:picMkLst>
            <pc:docMk/>
            <pc:sldMk cId="2615383197" sldId="305"/>
            <ac:picMk id="13" creationId="{C7CAFF8C-5C06-109E-A871-0D47265759CE}"/>
          </ac:picMkLst>
        </pc:picChg>
        <pc:picChg chg="add mod modCrop">
          <ac:chgData name="Denis Desou" userId="a69457fe66514964" providerId="LiveId" clId="{4A865BAF-7837-4AF6-BA47-C167EE3BADE6}" dt="2023-02-01T11:26:30.117" v="1948" actId="1037"/>
          <ac:picMkLst>
            <pc:docMk/>
            <pc:sldMk cId="2615383197" sldId="305"/>
            <ac:picMk id="15" creationId="{5B7151DA-4063-B28D-E565-98F3674ED1B6}"/>
          </ac:picMkLst>
        </pc:picChg>
        <pc:picChg chg="del">
          <ac:chgData name="Denis Desou" userId="a69457fe66514964" providerId="LiveId" clId="{4A865BAF-7837-4AF6-BA47-C167EE3BADE6}" dt="2023-02-01T10:30:41.739" v="1439" actId="478"/>
          <ac:picMkLst>
            <pc:docMk/>
            <pc:sldMk cId="2615383197" sldId="305"/>
            <ac:picMk id="17" creationId="{858AA947-F9BD-6160-C2FD-562E6028FE17}"/>
          </ac:picMkLst>
        </pc:picChg>
      </pc:sldChg>
      <pc:sldChg chg="addSp delSp modSp mod ord">
        <pc:chgData name="Denis Desou" userId="a69457fe66514964" providerId="LiveId" clId="{4A865BAF-7837-4AF6-BA47-C167EE3BADE6}" dt="2023-02-03T22:26:17.123" v="9155" actId="207"/>
        <pc:sldMkLst>
          <pc:docMk/>
          <pc:sldMk cId="1459327211" sldId="306"/>
        </pc:sldMkLst>
        <pc:spChg chg="add mod">
          <ac:chgData name="Denis Desou" userId="a69457fe66514964" providerId="LiveId" clId="{4A865BAF-7837-4AF6-BA47-C167EE3BADE6}" dt="2023-02-03T22:25:51.317" v="9135" actId="207"/>
          <ac:spMkLst>
            <pc:docMk/>
            <pc:sldMk cId="1459327211" sldId="306"/>
            <ac:spMk id="2" creationId="{5A37FA21-5E46-E9B6-62CC-A8C328029C06}"/>
          </ac:spMkLst>
        </pc:spChg>
        <pc:spChg chg="add mod">
          <ac:chgData name="Denis Desou" userId="a69457fe66514964" providerId="LiveId" clId="{4A865BAF-7837-4AF6-BA47-C167EE3BADE6}" dt="2023-02-03T22:26:17.123" v="9155" actId="207"/>
          <ac:spMkLst>
            <pc:docMk/>
            <pc:sldMk cId="1459327211" sldId="306"/>
            <ac:spMk id="4" creationId="{0680368B-5BA8-C2D4-EA07-2C3A9D30128F}"/>
          </ac:spMkLst>
        </pc:spChg>
        <pc:spChg chg="mod">
          <ac:chgData name="Denis Desou" userId="a69457fe66514964" providerId="LiveId" clId="{4A865BAF-7837-4AF6-BA47-C167EE3BADE6}" dt="2023-02-03T22:26:13.039" v="9153" actId="20577"/>
          <ac:spMkLst>
            <pc:docMk/>
            <pc:sldMk cId="1459327211" sldId="306"/>
            <ac:spMk id="8" creationId="{A7E14148-E307-A58C-E5BF-B4AEE959DBEA}"/>
          </ac:spMkLst>
        </pc:spChg>
        <pc:spChg chg="mod">
          <ac:chgData name="Denis Desou" userId="a69457fe66514964" providerId="LiveId" clId="{4A865BAF-7837-4AF6-BA47-C167EE3BADE6}" dt="2023-02-01T11:23:34.174" v="1907" actId="20577"/>
          <ac:spMkLst>
            <pc:docMk/>
            <pc:sldMk cId="1459327211" sldId="306"/>
            <ac:spMk id="10" creationId="{AA3CB01E-15BE-DD8E-24ED-6D916EF65F32}"/>
          </ac:spMkLst>
        </pc:spChg>
        <pc:spChg chg="del">
          <ac:chgData name="Denis Desou" userId="a69457fe66514964" providerId="LiveId" clId="{4A865BAF-7837-4AF6-BA47-C167EE3BADE6}" dt="2023-02-01T10:40:32.783" v="1596" actId="478"/>
          <ac:spMkLst>
            <pc:docMk/>
            <pc:sldMk cId="1459327211" sldId="306"/>
            <ac:spMk id="12" creationId="{E9EBEDE3-3830-2913-D880-6A5263418150}"/>
          </ac:spMkLst>
        </pc:spChg>
        <pc:spChg chg="del">
          <ac:chgData name="Denis Desou" userId="a69457fe66514964" providerId="LiveId" clId="{4A865BAF-7837-4AF6-BA47-C167EE3BADE6}" dt="2023-02-01T10:40:32.783" v="1596" actId="478"/>
          <ac:spMkLst>
            <pc:docMk/>
            <pc:sldMk cId="1459327211" sldId="306"/>
            <ac:spMk id="14" creationId="{81FE2B6F-B8F9-1008-6DD0-9936C8C7530A}"/>
          </ac:spMkLst>
        </pc:spChg>
        <pc:picChg chg="del">
          <ac:chgData name="Denis Desou" userId="a69457fe66514964" providerId="LiveId" clId="{4A865BAF-7837-4AF6-BA47-C167EE3BADE6}" dt="2023-02-01T10:40:28.549" v="1595" actId="478"/>
          <ac:picMkLst>
            <pc:docMk/>
            <pc:sldMk cId="1459327211" sldId="306"/>
            <ac:picMk id="7" creationId="{A906DE3A-E38D-1CAB-B89C-E7A9A9EC2415}"/>
          </ac:picMkLst>
        </pc:picChg>
      </pc:sldChg>
      <pc:sldChg chg="addSp delSp modSp mod">
        <pc:chgData name="Denis Desou" userId="a69457fe66514964" providerId="LiveId" clId="{4A865BAF-7837-4AF6-BA47-C167EE3BADE6}" dt="2023-02-03T22:27:27.879" v="9171" actId="20577"/>
        <pc:sldMkLst>
          <pc:docMk/>
          <pc:sldMk cId="2087282482" sldId="307"/>
        </pc:sldMkLst>
        <pc:spChg chg="add del">
          <ac:chgData name="Denis Desou" userId="a69457fe66514964" providerId="LiveId" clId="{4A865BAF-7837-4AF6-BA47-C167EE3BADE6}" dt="2023-02-01T11:29:41.284" v="1962" actId="478"/>
          <ac:spMkLst>
            <pc:docMk/>
            <pc:sldMk cId="2087282482" sldId="307"/>
            <ac:spMk id="5" creationId="{50832FC2-2811-9BB3-75AD-BD5D3E07CC84}"/>
          </ac:spMkLst>
        </pc:spChg>
        <pc:spChg chg="mod">
          <ac:chgData name="Denis Desou" userId="a69457fe66514964" providerId="LiveId" clId="{4A865BAF-7837-4AF6-BA47-C167EE3BADE6}" dt="2023-02-01T14:22:43.130" v="2785" actId="20577"/>
          <ac:spMkLst>
            <pc:docMk/>
            <pc:sldMk cId="2087282482" sldId="307"/>
            <ac:spMk id="6" creationId="{00000000-0000-0000-0000-000000000000}"/>
          </ac:spMkLst>
        </pc:spChg>
        <pc:spChg chg="add mod">
          <ac:chgData name="Denis Desou" userId="a69457fe66514964" providerId="LiveId" clId="{4A865BAF-7837-4AF6-BA47-C167EE3BADE6}" dt="2023-02-01T11:30:37.035" v="1991" actId="114"/>
          <ac:spMkLst>
            <pc:docMk/>
            <pc:sldMk cId="2087282482" sldId="307"/>
            <ac:spMk id="7" creationId="{4AF40AC0-A9F0-5C72-FF93-4212C91B0AE4}"/>
          </ac:spMkLst>
        </pc:spChg>
        <pc:spChg chg="add mod">
          <ac:chgData name="Denis Desou" userId="a69457fe66514964" providerId="LiveId" clId="{4A865BAF-7837-4AF6-BA47-C167EE3BADE6}" dt="2023-02-01T11:31:31.058" v="2006" actId="208"/>
          <ac:spMkLst>
            <pc:docMk/>
            <pc:sldMk cId="2087282482" sldId="307"/>
            <ac:spMk id="8" creationId="{130BDF9D-77D5-1CC0-0C2B-381B657D8DDD}"/>
          </ac:spMkLst>
        </pc:spChg>
        <pc:spChg chg="add mod">
          <ac:chgData name="Denis Desou" userId="a69457fe66514964" providerId="LiveId" clId="{4A865BAF-7837-4AF6-BA47-C167EE3BADE6}" dt="2023-02-01T14:21:56.701" v="2773" actId="14100"/>
          <ac:spMkLst>
            <pc:docMk/>
            <pc:sldMk cId="2087282482" sldId="307"/>
            <ac:spMk id="9" creationId="{A2E37EE0-F877-CF07-3372-ABB3E97DA38C}"/>
          </ac:spMkLst>
        </pc:spChg>
        <pc:spChg chg="mod">
          <ac:chgData name="Denis Desou" userId="a69457fe66514964" providerId="LiveId" clId="{4A865BAF-7837-4AF6-BA47-C167EE3BADE6}" dt="2023-02-03T22:27:27.879" v="9171" actId="20577"/>
          <ac:spMkLst>
            <pc:docMk/>
            <pc:sldMk cId="2087282482" sldId="307"/>
            <ac:spMk id="11" creationId="{95AA5A5F-0865-23DB-AA46-48CDAB0F9319}"/>
          </ac:spMkLst>
        </pc:spChg>
        <pc:spChg chg="add mod">
          <ac:chgData name="Denis Desou" userId="a69457fe66514964" providerId="LiveId" clId="{4A865BAF-7837-4AF6-BA47-C167EE3BADE6}" dt="2023-02-01T11:49:26.043" v="2130" actId="14100"/>
          <ac:spMkLst>
            <pc:docMk/>
            <pc:sldMk cId="2087282482" sldId="307"/>
            <ac:spMk id="12" creationId="{0036D3FC-016D-5A97-1F31-B7F0EFC0E552}"/>
          </ac:spMkLst>
        </pc:spChg>
        <pc:spChg chg="mod">
          <ac:chgData name="Denis Desou" userId="a69457fe66514964" providerId="LiveId" clId="{4A865BAF-7837-4AF6-BA47-C167EE3BADE6}" dt="2023-02-01T11:49:12.552" v="2127" actId="20577"/>
          <ac:spMkLst>
            <pc:docMk/>
            <pc:sldMk cId="2087282482" sldId="307"/>
            <ac:spMk id="15" creationId="{08EC5430-561C-EFE4-78B1-51DAF90DEAE7}"/>
          </ac:spMkLst>
        </pc:spChg>
        <pc:spChg chg="mod">
          <ac:chgData name="Denis Desou" userId="a69457fe66514964" providerId="LiveId" clId="{4A865BAF-7837-4AF6-BA47-C167EE3BADE6}" dt="2023-02-01T11:40:49.319" v="2035" actId="1035"/>
          <ac:spMkLst>
            <pc:docMk/>
            <pc:sldMk cId="2087282482" sldId="307"/>
            <ac:spMk id="16" creationId="{2338A87E-820E-5CE6-17CD-B70769EBD908}"/>
          </ac:spMkLst>
        </pc:spChg>
        <pc:spChg chg="del">
          <ac:chgData name="Denis Desou" userId="a69457fe66514964" providerId="LiveId" clId="{4A865BAF-7837-4AF6-BA47-C167EE3BADE6}" dt="2023-02-01T11:29:35.776" v="1960" actId="478"/>
          <ac:spMkLst>
            <pc:docMk/>
            <pc:sldMk cId="2087282482" sldId="307"/>
            <ac:spMk id="17" creationId="{3DFC859E-6A90-1E35-C368-3D0A52C46804}"/>
          </ac:spMkLst>
        </pc:spChg>
        <pc:spChg chg="del">
          <ac:chgData name="Denis Desou" userId="a69457fe66514964" providerId="LiveId" clId="{4A865BAF-7837-4AF6-BA47-C167EE3BADE6}" dt="2023-02-01T11:29:35.776" v="1960" actId="478"/>
          <ac:spMkLst>
            <pc:docMk/>
            <pc:sldMk cId="2087282482" sldId="307"/>
            <ac:spMk id="18" creationId="{950E255D-3B69-15E6-1735-AF25943BF2F8}"/>
          </ac:spMkLst>
        </pc:spChg>
        <pc:spChg chg="del">
          <ac:chgData name="Denis Desou" userId="a69457fe66514964" providerId="LiveId" clId="{4A865BAF-7837-4AF6-BA47-C167EE3BADE6}" dt="2023-02-01T11:29:32.309" v="1959" actId="478"/>
          <ac:spMkLst>
            <pc:docMk/>
            <pc:sldMk cId="2087282482" sldId="307"/>
            <ac:spMk id="19" creationId="{17B3E801-0DA2-1E00-5B77-3496F95B138F}"/>
          </ac:spMkLst>
        </pc:spChg>
        <pc:spChg chg="del mod">
          <ac:chgData name="Denis Desou" userId="a69457fe66514964" providerId="LiveId" clId="{4A865BAF-7837-4AF6-BA47-C167EE3BADE6}" dt="2023-02-01T11:41:37.343" v="2108" actId="478"/>
          <ac:spMkLst>
            <pc:docMk/>
            <pc:sldMk cId="2087282482" sldId="307"/>
            <ac:spMk id="20" creationId="{1CB4CE8A-BF47-608D-C3DF-24D0E043FE06}"/>
          </ac:spMkLst>
        </pc:spChg>
        <pc:picChg chg="add mod ord modCrop">
          <ac:chgData name="Denis Desou" userId="a69457fe66514964" providerId="LiveId" clId="{4A865BAF-7837-4AF6-BA47-C167EE3BADE6}" dt="2023-02-01T11:31:43.051" v="2008" actId="1076"/>
          <ac:picMkLst>
            <pc:docMk/>
            <pc:sldMk cId="2087282482" sldId="307"/>
            <ac:picMk id="4" creationId="{60863705-795B-92F4-C4CD-E93FE7D2D007}"/>
          </ac:picMkLst>
        </pc:picChg>
        <pc:picChg chg="del">
          <ac:chgData name="Denis Desou" userId="a69457fe66514964" providerId="LiveId" clId="{4A865BAF-7837-4AF6-BA47-C167EE3BADE6}" dt="2023-02-01T11:28:34.836" v="1950" actId="478"/>
          <ac:picMkLst>
            <pc:docMk/>
            <pc:sldMk cId="2087282482" sldId="307"/>
            <ac:picMk id="10" creationId="{57EC35FE-C671-229E-6647-910FD7C01FC0}"/>
          </ac:picMkLst>
        </pc:picChg>
      </pc:sldChg>
      <pc:sldChg chg="addSp delSp modSp mod">
        <pc:chgData name="Denis Desou" userId="a69457fe66514964" providerId="LiveId" clId="{4A865BAF-7837-4AF6-BA47-C167EE3BADE6}" dt="2023-02-03T22:07:58.919" v="8794" actId="947"/>
        <pc:sldMkLst>
          <pc:docMk/>
          <pc:sldMk cId="4095388416" sldId="308"/>
        </pc:sldMkLst>
        <pc:spChg chg="del">
          <ac:chgData name="Denis Desou" userId="a69457fe66514964" providerId="LiveId" clId="{4A865BAF-7837-4AF6-BA47-C167EE3BADE6}" dt="2023-02-01T11:52:04.674" v="2148" actId="478"/>
          <ac:spMkLst>
            <pc:docMk/>
            <pc:sldMk cId="4095388416" sldId="308"/>
            <ac:spMk id="2" creationId="{0340B08D-B3E0-F0E8-203E-BE25CACBB2C3}"/>
          </ac:spMkLst>
        </pc:spChg>
        <pc:spChg chg="mod">
          <ac:chgData name="Denis Desou" userId="a69457fe66514964" providerId="LiveId" clId="{4A865BAF-7837-4AF6-BA47-C167EE3BADE6}" dt="2023-02-01T15:34:30.363" v="3905" actId="20577"/>
          <ac:spMkLst>
            <pc:docMk/>
            <pc:sldMk cId="4095388416" sldId="308"/>
            <ac:spMk id="6" creationId="{00000000-0000-0000-0000-000000000000}"/>
          </ac:spMkLst>
        </pc:spChg>
        <pc:spChg chg="mod">
          <ac:chgData name="Denis Desou" userId="a69457fe66514964" providerId="LiveId" clId="{4A865BAF-7837-4AF6-BA47-C167EE3BADE6}" dt="2023-02-01T14:22:20.962" v="2779" actId="207"/>
          <ac:spMkLst>
            <pc:docMk/>
            <pc:sldMk cId="4095388416" sldId="308"/>
            <ac:spMk id="11" creationId="{95AA5A5F-0865-23DB-AA46-48CDAB0F9319}"/>
          </ac:spMkLst>
        </pc:spChg>
        <pc:spChg chg="add del">
          <ac:chgData name="Denis Desou" userId="a69457fe66514964" providerId="LiveId" clId="{4A865BAF-7837-4AF6-BA47-C167EE3BADE6}" dt="2023-02-01T14:12:49.444" v="2604" actId="22"/>
          <ac:spMkLst>
            <pc:docMk/>
            <pc:sldMk cId="4095388416" sldId="308"/>
            <ac:spMk id="25" creationId="{4E05231F-BC2A-C513-93BB-05C83037B8B1}"/>
          </ac:spMkLst>
        </pc:spChg>
        <pc:spChg chg="add mod">
          <ac:chgData name="Denis Desou" userId="a69457fe66514964" providerId="LiveId" clId="{4A865BAF-7837-4AF6-BA47-C167EE3BADE6}" dt="2023-02-01T14:16:36.972" v="2676" actId="1076"/>
          <ac:spMkLst>
            <pc:docMk/>
            <pc:sldMk cId="4095388416" sldId="308"/>
            <ac:spMk id="28" creationId="{7A769087-F998-64D9-B8F0-A6BDB25FE75D}"/>
          </ac:spMkLst>
        </pc:spChg>
        <pc:spChg chg="add mod">
          <ac:chgData name="Denis Desou" userId="a69457fe66514964" providerId="LiveId" clId="{4A865BAF-7837-4AF6-BA47-C167EE3BADE6}" dt="2023-02-03T22:07:58.919" v="8794" actId="947"/>
          <ac:spMkLst>
            <pc:docMk/>
            <pc:sldMk cId="4095388416" sldId="308"/>
            <ac:spMk id="29" creationId="{C8FC54F8-0235-7655-06B3-11022FFB6873}"/>
          </ac:spMkLst>
        </pc:spChg>
        <pc:picChg chg="del">
          <ac:chgData name="Denis Desou" userId="a69457fe66514964" providerId="LiveId" clId="{4A865BAF-7837-4AF6-BA47-C167EE3BADE6}" dt="2023-02-01T11:52:06.418" v="2149" actId="478"/>
          <ac:picMkLst>
            <pc:docMk/>
            <pc:sldMk cId="4095388416" sldId="308"/>
            <ac:picMk id="7" creationId="{F87D32D3-7F12-EB29-2C61-DC6F1F6CD272}"/>
          </ac:picMkLst>
        </pc:picChg>
        <pc:picChg chg="add mod">
          <ac:chgData name="Denis Desou" userId="a69457fe66514964" providerId="LiveId" clId="{4A865BAF-7837-4AF6-BA47-C167EE3BADE6}" dt="2023-02-01T14:16:57.250" v="2680" actId="465"/>
          <ac:picMkLst>
            <pc:docMk/>
            <pc:sldMk cId="4095388416" sldId="308"/>
            <ac:picMk id="8" creationId="{37B30F08-D590-11F8-A3C5-B5BC8FDF33A4}"/>
          </ac:picMkLst>
        </pc:picChg>
        <pc:picChg chg="del">
          <ac:chgData name="Denis Desou" userId="a69457fe66514964" providerId="LiveId" clId="{4A865BAF-7837-4AF6-BA47-C167EE3BADE6}" dt="2023-02-01T11:52:07.160" v="2150" actId="478"/>
          <ac:picMkLst>
            <pc:docMk/>
            <pc:sldMk cId="4095388416" sldId="308"/>
            <ac:picMk id="9" creationId="{9A050055-5D12-4E15-9C6F-6F69BCDC8DF8}"/>
          </ac:picMkLst>
        </pc:picChg>
        <pc:picChg chg="add mod">
          <ac:chgData name="Denis Desou" userId="a69457fe66514964" providerId="LiveId" clId="{4A865BAF-7837-4AF6-BA47-C167EE3BADE6}" dt="2023-02-01T14:16:47.866" v="2678" actId="465"/>
          <ac:picMkLst>
            <pc:docMk/>
            <pc:sldMk cId="4095388416" sldId="308"/>
            <ac:picMk id="12" creationId="{B9D9D6C7-31F3-2874-4845-44D9CCEA299A}"/>
          </ac:picMkLst>
        </pc:picChg>
        <pc:picChg chg="del">
          <ac:chgData name="Denis Desou" userId="a69457fe66514964" providerId="LiveId" clId="{4A865BAF-7837-4AF6-BA47-C167EE3BADE6}" dt="2023-02-01T11:52:01.719" v="2147" actId="478"/>
          <ac:picMkLst>
            <pc:docMk/>
            <pc:sldMk cId="4095388416" sldId="308"/>
            <ac:picMk id="13" creationId="{F2F19AF5-EB51-F9E2-2F8D-B37D9D970383}"/>
          </ac:picMkLst>
        </pc:picChg>
        <pc:picChg chg="add mod">
          <ac:chgData name="Denis Desou" userId="a69457fe66514964" providerId="LiveId" clId="{4A865BAF-7837-4AF6-BA47-C167EE3BADE6}" dt="2023-02-01T14:16:47.866" v="2678" actId="465"/>
          <ac:picMkLst>
            <pc:docMk/>
            <pc:sldMk cId="4095388416" sldId="308"/>
            <ac:picMk id="15" creationId="{7EE1B922-F919-86F3-14F5-D5453FA0FD2D}"/>
          </ac:picMkLst>
        </pc:picChg>
        <pc:picChg chg="add mod">
          <ac:chgData name="Denis Desou" userId="a69457fe66514964" providerId="LiveId" clId="{4A865BAF-7837-4AF6-BA47-C167EE3BADE6}" dt="2023-02-01T14:16:57.250" v="2680" actId="465"/>
          <ac:picMkLst>
            <pc:docMk/>
            <pc:sldMk cId="4095388416" sldId="308"/>
            <ac:picMk id="17" creationId="{79D3DF52-55F5-CAEA-25E2-6727277F9323}"/>
          </ac:picMkLst>
        </pc:picChg>
        <pc:picChg chg="add mod">
          <ac:chgData name="Denis Desou" userId="a69457fe66514964" providerId="LiveId" clId="{4A865BAF-7837-4AF6-BA47-C167EE3BADE6}" dt="2023-02-01T14:16:55.200" v="2679" actId="12788"/>
          <ac:picMkLst>
            <pc:docMk/>
            <pc:sldMk cId="4095388416" sldId="308"/>
            <ac:picMk id="19" creationId="{05D1C976-9954-6171-E89D-191D176CC201}"/>
          </ac:picMkLst>
        </pc:picChg>
        <pc:picChg chg="add mod">
          <ac:chgData name="Denis Desou" userId="a69457fe66514964" providerId="LiveId" clId="{4A865BAF-7837-4AF6-BA47-C167EE3BADE6}" dt="2023-02-01T14:16:43.525" v="2677" actId="12788"/>
          <ac:picMkLst>
            <pc:docMk/>
            <pc:sldMk cId="4095388416" sldId="308"/>
            <ac:picMk id="21" creationId="{7A5377B1-5C5D-113F-5472-33DFD13A63BC}"/>
          </ac:picMkLst>
        </pc:picChg>
        <pc:picChg chg="add del mod">
          <ac:chgData name="Denis Desou" userId="a69457fe66514964" providerId="LiveId" clId="{4A865BAF-7837-4AF6-BA47-C167EE3BADE6}" dt="2023-02-01T14:28:55.453" v="2863" actId="478"/>
          <ac:picMkLst>
            <pc:docMk/>
            <pc:sldMk cId="4095388416" sldId="308"/>
            <ac:picMk id="23" creationId="{139E3D28-2907-B882-BC1A-71BFF5390585}"/>
          </ac:picMkLst>
        </pc:picChg>
        <pc:picChg chg="add del mod">
          <ac:chgData name="Denis Desou" userId="a69457fe66514964" providerId="LiveId" clId="{4A865BAF-7837-4AF6-BA47-C167EE3BADE6}" dt="2023-02-01T14:28:55.453" v="2863" actId="478"/>
          <ac:picMkLst>
            <pc:docMk/>
            <pc:sldMk cId="4095388416" sldId="308"/>
            <ac:picMk id="27" creationId="{6E2C0654-A262-3833-4629-BA983394718D}"/>
          </ac:picMkLst>
        </pc:picChg>
        <pc:picChg chg="add mod">
          <ac:chgData name="Denis Desou" userId="a69457fe66514964" providerId="LiveId" clId="{4A865BAF-7837-4AF6-BA47-C167EE3BADE6}" dt="2023-02-01T14:29:00.149" v="2864" actId="1076"/>
          <ac:picMkLst>
            <pc:docMk/>
            <pc:sldMk cId="4095388416" sldId="308"/>
            <ac:picMk id="31" creationId="{F8B96391-46AC-EE4D-5C33-FDF0EF2F5338}"/>
          </ac:picMkLst>
        </pc:picChg>
        <pc:picChg chg="add mod">
          <ac:chgData name="Denis Desou" userId="a69457fe66514964" providerId="LiveId" clId="{4A865BAF-7837-4AF6-BA47-C167EE3BADE6}" dt="2023-02-01T14:29:11.041" v="2865" actId="1076"/>
          <ac:picMkLst>
            <pc:docMk/>
            <pc:sldMk cId="4095388416" sldId="308"/>
            <ac:picMk id="33" creationId="{BB5D79F6-C324-7BF0-CF03-0863A8F4D721}"/>
          </ac:picMkLst>
        </pc:picChg>
      </pc:sldChg>
      <pc:sldChg chg="addSp delSp modSp mod ord">
        <pc:chgData name="Denis Desou" userId="a69457fe66514964" providerId="LiveId" clId="{4A865BAF-7837-4AF6-BA47-C167EE3BADE6}" dt="2023-02-03T22:32:13.676" v="9243" actId="20577"/>
        <pc:sldMkLst>
          <pc:docMk/>
          <pc:sldMk cId="3983390356" sldId="309"/>
        </pc:sldMkLst>
        <pc:spChg chg="mod">
          <ac:chgData name="Denis Desou" userId="a69457fe66514964" providerId="LiveId" clId="{4A865BAF-7837-4AF6-BA47-C167EE3BADE6}" dt="2023-02-01T15:35:13.578" v="3954" actId="20577"/>
          <ac:spMkLst>
            <pc:docMk/>
            <pc:sldMk cId="3983390356" sldId="309"/>
            <ac:spMk id="4" creationId="{1D6E3BA6-17C4-18E4-82D0-74BA2E521279}"/>
          </ac:spMkLst>
        </pc:spChg>
        <pc:spChg chg="add mod">
          <ac:chgData name="Denis Desou" userId="a69457fe66514964" providerId="LiveId" clId="{4A865BAF-7837-4AF6-BA47-C167EE3BADE6}" dt="2023-02-03T22:32:13.676" v="9243" actId="20577"/>
          <ac:spMkLst>
            <pc:docMk/>
            <pc:sldMk cId="3983390356" sldId="309"/>
            <ac:spMk id="8" creationId="{93E7C50F-BAC6-4D34-4BDB-0031B6BAF64C}"/>
          </ac:spMkLst>
        </pc:spChg>
        <pc:spChg chg="del">
          <ac:chgData name="Denis Desou" userId="a69457fe66514964" providerId="LiveId" clId="{4A865BAF-7837-4AF6-BA47-C167EE3BADE6}" dt="2023-02-01T11:51:42.604" v="2140" actId="478"/>
          <ac:spMkLst>
            <pc:docMk/>
            <pc:sldMk cId="3983390356" sldId="309"/>
            <ac:spMk id="9" creationId="{50FA882D-6DBF-6407-5A57-AAAF62BCDBAE}"/>
          </ac:spMkLst>
        </pc:spChg>
        <pc:spChg chg="del">
          <ac:chgData name="Denis Desou" userId="a69457fe66514964" providerId="LiveId" clId="{4A865BAF-7837-4AF6-BA47-C167EE3BADE6}" dt="2023-02-01T11:51:42.604" v="2140" actId="478"/>
          <ac:spMkLst>
            <pc:docMk/>
            <pc:sldMk cId="3983390356" sldId="309"/>
            <ac:spMk id="10" creationId="{0B4B679B-2F11-66C6-74BA-E9290D115842}"/>
          </ac:spMkLst>
        </pc:spChg>
        <pc:spChg chg="del">
          <ac:chgData name="Denis Desou" userId="a69457fe66514964" providerId="LiveId" clId="{4A865BAF-7837-4AF6-BA47-C167EE3BADE6}" dt="2023-02-01T11:51:42.604" v="2140" actId="478"/>
          <ac:spMkLst>
            <pc:docMk/>
            <pc:sldMk cId="3983390356" sldId="309"/>
            <ac:spMk id="11" creationId="{452E935C-FF9A-DC3D-B563-AEC8FD0DE376}"/>
          </ac:spMkLst>
        </pc:spChg>
        <pc:spChg chg="del">
          <ac:chgData name="Denis Desou" userId="a69457fe66514964" providerId="LiveId" clId="{4A865BAF-7837-4AF6-BA47-C167EE3BADE6}" dt="2023-02-01T11:51:42.604" v="2140" actId="478"/>
          <ac:spMkLst>
            <pc:docMk/>
            <pc:sldMk cId="3983390356" sldId="309"/>
            <ac:spMk id="12" creationId="{50902F4E-4224-E496-984E-C49FA33C8819}"/>
          </ac:spMkLst>
        </pc:spChg>
        <pc:picChg chg="add del mod">
          <ac:chgData name="Denis Desou" userId="a69457fe66514964" providerId="LiveId" clId="{4A865BAF-7837-4AF6-BA47-C167EE3BADE6}" dt="2023-02-01T15:35:00.138" v="3924" actId="478"/>
          <ac:picMkLst>
            <pc:docMk/>
            <pc:sldMk cId="3983390356" sldId="309"/>
            <ac:picMk id="5" creationId="{63AF5097-453C-D7B0-096F-441E813363C2}"/>
          </ac:picMkLst>
        </pc:picChg>
        <pc:picChg chg="add mod">
          <ac:chgData name="Denis Desou" userId="a69457fe66514964" providerId="LiveId" clId="{4A865BAF-7837-4AF6-BA47-C167EE3BADE6}" dt="2023-02-01T15:41:58.607" v="4203" actId="1076"/>
          <ac:picMkLst>
            <pc:docMk/>
            <pc:sldMk cId="3983390356" sldId="309"/>
            <ac:picMk id="7" creationId="{44D963D2-FF35-31E4-340E-26058AB8D1B2}"/>
          </ac:picMkLst>
        </pc:picChg>
        <pc:picChg chg="del">
          <ac:chgData name="Denis Desou" userId="a69457fe66514964" providerId="LiveId" clId="{4A865BAF-7837-4AF6-BA47-C167EE3BADE6}" dt="2023-02-01T11:51:31.194" v="2131" actId="478"/>
          <ac:picMkLst>
            <pc:docMk/>
            <pc:sldMk cId="3983390356" sldId="309"/>
            <ac:picMk id="14" creationId="{F89E49FE-317B-99DE-450C-D10DF2482191}"/>
          </ac:picMkLst>
        </pc:picChg>
      </pc:sldChg>
      <pc:sldChg chg="delSp del mod">
        <pc:chgData name="Denis Desou" userId="a69457fe66514964" providerId="LiveId" clId="{4A865BAF-7837-4AF6-BA47-C167EE3BADE6}" dt="2023-02-01T14:19:30.876" v="2693" actId="47"/>
        <pc:sldMkLst>
          <pc:docMk/>
          <pc:sldMk cId="2384045026" sldId="310"/>
        </pc:sldMkLst>
        <pc:picChg chg="del">
          <ac:chgData name="Denis Desou" userId="a69457fe66514964" providerId="LiveId" clId="{4A865BAF-7837-4AF6-BA47-C167EE3BADE6}" dt="2023-02-01T14:19:29.334" v="2692" actId="478"/>
          <ac:picMkLst>
            <pc:docMk/>
            <pc:sldMk cId="2384045026" sldId="310"/>
            <ac:picMk id="6" creationId="{724ED06B-D6F1-51DA-53C3-5CBC203B06E7}"/>
          </ac:picMkLst>
        </pc:picChg>
      </pc:sldChg>
      <pc:sldChg chg="addSp delSp modSp mod ord">
        <pc:chgData name="Denis Desou" userId="a69457fe66514964" providerId="LiveId" clId="{4A865BAF-7837-4AF6-BA47-C167EE3BADE6}" dt="2023-02-02T21:29:37.210" v="5263" actId="207"/>
        <pc:sldMkLst>
          <pc:docMk/>
          <pc:sldMk cId="3668313104" sldId="311"/>
        </pc:sldMkLst>
        <pc:spChg chg="add mod">
          <ac:chgData name="Denis Desou" userId="a69457fe66514964" providerId="LiveId" clId="{4A865BAF-7837-4AF6-BA47-C167EE3BADE6}" dt="2023-02-02T21:29:37.210" v="5263" actId="207"/>
          <ac:spMkLst>
            <pc:docMk/>
            <pc:sldMk cId="3668313104" sldId="311"/>
            <ac:spMk id="3" creationId="{D76383B9-846B-D513-9A92-99EA6CFD64F3}"/>
          </ac:spMkLst>
        </pc:spChg>
        <pc:spChg chg="add del mod">
          <ac:chgData name="Denis Desou" userId="a69457fe66514964" providerId="LiveId" clId="{4A865BAF-7837-4AF6-BA47-C167EE3BADE6}" dt="2023-02-02T21:22:00.348" v="5062" actId="478"/>
          <ac:spMkLst>
            <pc:docMk/>
            <pc:sldMk cId="3668313104" sldId="311"/>
            <ac:spMk id="4" creationId="{5C3604B6-0CD6-A786-68FD-CBF9336CC638}"/>
          </ac:spMkLst>
        </pc:spChg>
        <pc:spChg chg="del mod">
          <ac:chgData name="Denis Desou" userId="a69457fe66514964" providerId="LiveId" clId="{4A865BAF-7837-4AF6-BA47-C167EE3BADE6}" dt="2023-02-02T21:17:39.598" v="4963" actId="478"/>
          <ac:spMkLst>
            <pc:docMk/>
            <pc:sldMk cId="3668313104" sldId="311"/>
            <ac:spMk id="5" creationId="{CC39E5F9-A4EF-C01A-1B97-F41C9DBCA63B}"/>
          </ac:spMkLst>
        </pc:spChg>
        <pc:spChg chg="add mod">
          <ac:chgData name="Denis Desou" userId="a69457fe66514964" providerId="LiveId" clId="{4A865BAF-7837-4AF6-BA47-C167EE3BADE6}" dt="2023-02-02T21:20:38.531" v="5046" actId="1036"/>
          <ac:spMkLst>
            <pc:docMk/>
            <pc:sldMk cId="3668313104" sldId="311"/>
            <ac:spMk id="7" creationId="{766C08C3-B06E-DEF9-9A36-16EF5ECEEB39}"/>
          </ac:spMkLst>
        </pc:spChg>
        <pc:spChg chg="add mod">
          <ac:chgData name="Denis Desou" userId="a69457fe66514964" providerId="LiveId" clId="{4A865BAF-7837-4AF6-BA47-C167EE3BADE6}" dt="2023-02-02T21:20:38.531" v="5046" actId="1036"/>
          <ac:spMkLst>
            <pc:docMk/>
            <pc:sldMk cId="3668313104" sldId="311"/>
            <ac:spMk id="12" creationId="{1D838A34-1DA3-BF57-9D74-6C51F9A404F2}"/>
          </ac:spMkLst>
        </pc:spChg>
        <pc:spChg chg="add mod">
          <ac:chgData name="Denis Desou" userId="a69457fe66514964" providerId="LiveId" clId="{4A865BAF-7837-4AF6-BA47-C167EE3BADE6}" dt="2023-02-02T21:17:57.123" v="4985" actId="114"/>
          <ac:spMkLst>
            <pc:docMk/>
            <pc:sldMk cId="3668313104" sldId="311"/>
            <ac:spMk id="15" creationId="{3FCC6461-469E-A5FE-9CB4-152F1F8F8335}"/>
          </ac:spMkLst>
        </pc:spChg>
        <pc:grpChg chg="add del mod">
          <ac:chgData name="Denis Desou" userId="a69457fe66514964" providerId="LiveId" clId="{4A865BAF-7837-4AF6-BA47-C167EE3BADE6}" dt="2023-02-02T21:17:13.819" v="4959" actId="21"/>
          <ac:grpSpMkLst>
            <pc:docMk/>
            <pc:sldMk cId="3668313104" sldId="311"/>
            <ac:grpSpMk id="9" creationId="{593DA506-CB00-88A2-EB5B-1EE5905AD184}"/>
          </ac:grpSpMkLst>
        </pc:grpChg>
        <pc:picChg chg="del">
          <ac:chgData name="Denis Desou" userId="a69457fe66514964" providerId="LiveId" clId="{4A865BAF-7837-4AF6-BA47-C167EE3BADE6}" dt="2023-02-01T15:47:28.786" v="4475" actId="478"/>
          <ac:picMkLst>
            <pc:docMk/>
            <pc:sldMk cId="3668313104" sldId="311"/>
            <ac:picMk id="4" creationId="{192F769D-8DCD-57A1-6E15-717408F4D61B}"/>
          </ac:picMkLst>
        </pc:picChg>
        <pc:picChg chg="add mod modCrop">
          <ac:chgData name="Denis Desou" userId="a69457fe66514964" providerId="LiveId" clId="{4A865BAF-7837-4AF6-BA47-C167EE3BADE6}" dt="2023-02-01T15:49:30.201" v="4497" actId="164"/>
          <ac:picMkLst>
            <pc:docMk/>
            <pc:sldMk cId="3668313104" sldId="311"/>
            <ac:picMk id="6" creationId="{BD13A033-75DB-6A6F-0746-C61940857A29}"/>
          </ac:picMkLst>
        </pc:picChg>
        <pc:picChg chg="add mod modCrop">
          <ac:chgData name="Denis Desou" userId="a69457fe66514964" providerId="LiveId" clId="{4A865BAF-7837-4AF6-BA47-C167EE3BADE6}" dt="2023-02-01T15:49:30.201" v="4497" actId="164"/>
          <ac:picMkLst>
            <pc:docMk/>
            <pc:sldMk cId="3668313104" sldId="311"/>
            <ac:picMk id="8" creationId="{441FDA73-C33A-081A-0C1A-B82926376F5F}"/>
          </ac:picMkLst>
        </pc:picChg>
        <pc:picChg chg="add mod">
          <ac:chgData name="Denis Desou" userId="a69457fe66514964" providerId="LiveId" clId="{4A865BAF-7837-4AF6-BA47-C167EE3BADE6}" dt="2023-02-02T21:21:10.914" v="5055" actId="1076"/>
          <ac:picMkLst>
            <pc:docMk/>
            <pc:sldMk cId="3668313104" sldId="311"/>
            <ac:picMk id="10" creationId="{9BD79F25-C62E-DDEA-089F-6BF1E5F7A6C6}"/>
          </ac:picMkLst>
        </pc:picChg>
        <pc:picChg chg="add mod">
          <ac:chgData name="Denis Desou" userId="a69457fe66514964" providerId="LiveId" clId="{4A865BAF-7837-4AF6-BA47-C167EE3BADE6}" dt="2023-02-02T21:21:06.504" v="5054" actId="1076"/>
          <ac:picMkLst>
            <pc:docMk/>
            <pc:sldMk cId="3668313104" sldId="311"/>
            <ac:picMk id="11" creationId="{C038B91D-9E31-9496-E9A8-AC52B5737FCF}"/>
          </ac:picMkLst>
        </pc:picChg>
        <pc:picChg chg="add mod">
          <ac:chgData name="Denis Desou" userId="a69457fe66514964" providerId="LiveId" clId="{4A865BAF-7837-4AF6-BA47-C167EE3BADE6}" dt="2023-02-02T21:21:52.562" v="5061" actId="1076"/>
          <ac:picMkLst>
            <pc:docMk/>
            <pc:sldMk cId="3668313104" sldId="311"/>
            <ac:picMk id="14" creationId="{72F46657-94A3-AA6C-14C2-3690F158E71B}"/>
          </ac:picMkLst>
        </pc:picChg>
        <pc:picChg chg="add del mod">
          <ac:chgData name="Denis Desou" userId="a69457fe66514964" providerId="LiveId" clId="{4A865BAF-7837-4AF6-BA47-C167EE3BADE6}" dt="2023-02-02T21:18:46.102" v="4994" actId="478"/>
          <ac:picMkLst>
            <pc:docMk/>
            <pc:sldMk cId="3668313104" sldId="311"/>
            <ac:picMk id="17" creationId="{43873EDD-5A02-31DA-3B5B-09E4181570C9}"/>
          </ac:picMkLst>
        </pc:picChg>
        <pc:picChg chg="add mod ord">
          <ac:chgData name="Denis Desou" userId="a69457fe66514964" providerId="LiveId" clId="{4A865BAF-7837-4AF6-BA47-C167EE3BADE6}" dt="2023-02-02T21:20:38.531" v="5046" actId="1036"/>
          <ac:picMkLst>
            <pc:docMk/>
            <pc:sldMk cId="3668313104" sldId="311"/>
            <ac:picMk id="19" creationId="{BFEDB606-7246-522B-EF7A-5B2307ABC8E5}"/>
          </ac:picMkLst>
        </pc:picChg>
      </pc:sldChg>
      <pc:sldChg chg="del">
        <pc:chgData name="Denis Desou" userId="a69457fe66514964" providerId="LiveId" clId="{4A865BAF-7837-4AF6-BA47-C167EE3BADE6}" dt="2023-02-01T15:46:25.691" v="4473" actId="47"/>
        <pc:sldMkLst>
          <pc:docMk/>
          <pc:sldMk cId="2953510190" sldId="312"/>
        </pc:sldMkLst>
      </pc:sldChg>
      <pc:sldChg chg="del">
        <pc:chgData name="Denis Desou" userId="a69457fe66514964" providerId="LiveId" clId="{4A865BAF-7837-4AF6-BA47-C167EE3BADE6}" dt="2023-02-01T15:51:09.311" v="4563" actId="47"/>
        <pc:sldMkLst>
          <pc:docMk/>
          <pc:sldMk cId="3902405415" sldId="313"/>
        </pc:sldMkLst>
      </pc:sldChg>
      <pc:sldChg chg="del">
        <pc:chgData name="Denis Desou" userId="a69457fe66514964" providerId="LiveId" clId="{4A865BAF-7837-4AF6-BA47-C167EE3BADE6}" dt="2023-02-01T15:51:12.812" v="4564" actId="47"/>
        <pc:sldMkLst>
          <pc:docMk/>
          <pc:sldMk cId="1577650521" sldId="314"/>
        </pc:sldMkLst>
      </pc:sldChg>
      <pc:sldChg chg="del">
        <pc:chgData name="Denis Desou" userId="a69457fe66514964" providerId="LiveId" clId="{4A865BAF-7837-4AF6-BA47-C167EE3BADE6}" dt="2023-02-01T15:51:14.524" v="4565" actId="47"/>
        <pc:sldMkLst>
          <pc:docMk/>
          <pc:sldMk cId="2121654295" sldId="315"/>
        </pc:sldMkLst>
      </pc:sldChg>
      <pc:sldChg chg="del">
        <pc:chgData name="Denis Desou" userId="a69457fe66514964" providerId="LiveId" clId="{4A865BAF-7837-4AF6-BA47-C167EE3BADE6}" dt="2023-02-01T15:51:16.098" v="4566" actId="47"/>
        <pc:sldMkLst>
          <pc:docMk/>
          <pc:sldMk cId="100737657" sldId="316"/>
        </pc:sldMkLst>
      </pc:sldChg>
      <pc:sldChg chg="del">
        <pc:chgData name="Denis Desou" userId="a69457fe66514964" providerId="LiveId" clId="{4A865BAF-7837-4AF6-BA47-C167EE3BADE6}" dt="2023-02-01T15:51:18.172" v="4567" actId="47"/>
        <pc:sldMkLst>
          <pc:docMk/>
          <pc:sldMk cId="3056736547" sldId="317"/>
        </pc:sldMkLst>
      </pc:sldChg>
      <pc:sldChg chg="del">
        <pc:chgData name="Denis Desou" userId="a69457fe66514964" providerId="LiveId" clId="{4A865BAF-7837-4AF6-BA47-C167EE3BADE6}" dt="2023-02-01T15:51:19.395" v="4568" actId="47"/>
        <pc:sldMkLst>
          <pc:docMk/>
          <pc:sldMk cId="1200934749" sldId="318"/>
        </pc:sldMkLst>
      </pc:sldChg>
      <pc:sldChg chg="del">
        <pc:chgData name="Denis Desou" userId="a69457fe66514964" providerId="LiveId" clId="{4A865BAF-7837-4AF6-BA47-C167EE3BADE6}" dt="2023-02-01T15:51:20.871" v="4569" actId="47"/>
        <pc:sldMkLst>
          <pc:docMk/>
          <pc:sldMk cId="677451719" sldId="319"/>
        </pc:sldMkLst>
      </pc:sldChg>
      <pc:sldChg chg="del">
        <pc:chgData name="Denis Desou" userId="a69457fe66514964" providerId="LiveId" clId="{4A865BAF-7837-4AF6-BA47-C167EE3BADE6}" dt="2023-02-01T10:52:19.050" v="1706" actId="47"/>
        <pc:sldMkLst>
          <pc:docMk/>
          <pc:sldMk cId="2463982881" sldId="320"/>
        </pc:sldMkLst>
      </pc:sldChg>
      <pc:sldChg chg="addSp delSp modSp add mod ord addCm delCm">
        <pc:chgData name="Denis Desou" userId="a69457fe66514964" providerId="LiveId" clId="{4A865BAF-7837-4AF6-BA47-C167EE3BADE6}" dt="2023-02-03T22:30:35.476" v="9189" actId="207"/>
        <pc:sldMkLst>
          <pc:docMk/>
          <pc:sldMk cId="2759830916" sldId="320"/>
        </pc:sldMkLst>
        <pc:spChg chg="add mod">
          <ac:chgData name="Denis Desou" userId="a69457fe66514964" providerId="LiveId" clId="{4A865BAF-7837-4AF6-BA47-C167EE3BADE6}" dt="2023-02-01T14:39:45.220" v="3045" actId="1076"/>
          <ac:spMkLst>
            <pc:docMk/>
            <pc:sldMk cId="2759830916" sldId="320"/>
            <ac:spMk id="2" creationId="{813556AB-B4CC-0160-C79C-74BE77408271}"/>
          </ac:spMkLst>
        </pc:spChg>
        <pc:spChg chg="mod">
          <ac:chgData name="Denis Desou" userId="a69457fe66514964" providerId="LiveId" clId="{4A865BAF-7837-4AF6-BA47-C167EE3BADE6}" dt="2023-02-01T14:19:58.413" v="2725" actId="20577"/>
          <ac:spMkLst>
            <pc:docMk/>
            <pc:sldMk cId="2759830916" sldId="320"/>
            <ac:spMk id="6" creationId="{00000000-0000-0000-0000-000000000000}"/>
          </ac:spMkLst>
        </pc:spChg>
        <pc:spChg chg="mod">
          <ac:chgData name="Denis Desou" userId="a69457fe66514964" providerId="LiveId" clId="{4A865BAF-7837-4AF6-BA47-C167EE3BADE6}" dt="2023-02-03T22:30:35.476" v="9189" actId="207"/>
          <ac:spMkLst>
            <pc:docMk/>
            <pc:sldMk cId="2759830916" sldId="320"/>
            <ac:spMk id="8" creationId="{A7E14148-E307-A58C-E5BF-B4AEE959DBEA}"/>
          </ac:spMkLst>
        </pc:spChg>
        <pc:spChg chg="add mod">
          <ac:chgData name="Denis Desou" userId="a69457fe66514964" providerId="LiveId" clId="{4A865BAF-7837-4AF6-BA47-C167EE3BADE6}" dt="2023-02-01T14:50:14.753" v="3221" actId="20577"/>
          <ac:spMkLst>
            <pc:docMk/>
            <pc:sldMk cId="2759830916" sldId="320"/>
            <ac:spMk id="10" creationId="{B84AFE25-5146-6105-8F0E-0FF90FDC7CFE}"/>
          </ac:spMkLst>
        </pc:spChg>
        <pc:spChg chg="add mod">
          <ac:chgData name="Denis Desou" userId="a69457fe66514964" providerId="LiveId" clId="{4A865BAF-7837-4AF6-BA47-C167EE3BADE6}" dt="2023-02-01T14:59:09.634" v="3484" actId="1076"/>
          <ac:spMkLst>
            <pc:docMk/>
            <pc:sldMk cId="2759830916" sldId="320"/>
            <ac:spMk id="14" creationId="{99D455C6-9DEB-4DE2-C4E1-3E3F7D1EE8AD}"/>
          </ac:spMkLst>
        </pc:spChg>
        <pc:spChg chg="add mod">
          <ac:chgData name="Denis Desou" userId="a69457fe66514964" providerId="LiveId" clId="{4A865BAF-7837-4AF6-BA47-C167EE3BADE6}" dt="2023-02-03T22:30:11.977" v="9187" actId="20577"/>
          <ac:spMkLst>
            <pc:docMk/>
            <pc:sldMk cId="2759830916" sldId="320"/>
            <ac:spMk id="16" creationId="{CA7ECB03-09CE-95ED-34C4-9F81710136AE}"/>
          </ac:spMkLst>
        </pc:spChg>
        <pc:picChg chg="del">
          <ac:chgData name="Denis Desou" userId="a69457fe66514964" providerId="LiveId" clId="{4A865BAF-7837-4AF6-BA47-C167EE3BADE6}" dt="2023-02-01T14:19:41.753" v="2695" actId="478"/>
          <ac:picMkLst>
            <pc:docMk/>
            <pc:sldMk cId="2759830916" sldId="320"/>
            <ac:picMk id="7" creationId="{E1A33FD9-DCDC-FC8A-4F60-CC722CDD6D27}"/>
          </ac:picMkLst>
        </pc:picChg>
        <pc:picChg chg="add mod modCrop">
          <ac:chgData name="Denis Desou" userId="a69457fe66514964" providerId="LiveId" clId="{4A865BAF-7837-4AF6-BA47-C167EE3BADE6}" dt="2023-02-01T14:41:56.805" v="3052" actId="1076"/>
          <ac:picMkLst>
            <pc:docMk/>
            <pc:sldMk cId="2759830916" sldId="320"/>
            <ac:picMk id="9" creationId="{453B4D9D-A297-5AA8-FB96-6247CB11578E}"/>
          </ac:picMkLst>
        </pc:picChg>
        <pc:picChg chg="del">
          <ac:chgData name="Denis Desou" userId="a69457fe66514964" providerId="LiveId" clId="{4A865BAF-7837-4AF6-BA47-C167EE3BADE6}" dt="2023-02-01T14:19:43.345" v="2697" actId="478"/>
          <ac:picMkLst>
            <pc:docMk/>
            <pc:sldMk cId="2759830916" sldId="320"/>
            <ac:picMk id="12" creationId="{3853EC3C-AC9E-3A4A-97CE-C9D76F2A4355}"/>
          </ac:picMkLst>
        </pc:picChg>
        <pc:picChg chg="add mod modCrop">
          <ac:chgData name="Denis Desou" userId="a69457fe66514964" providerId="LiveId" clId="{4A865BAF-7837-4AF6-BA47-C167EE3BADE6}" dt="2023-02-01T14:59:14.962" v="3486" actId="1076"/>
          <ac:picMkLst>
            <pc:docMk/>
            <pc:sldMk cId="2759830916" sldId="320"/>
            <ac:picMk id="13" creationId="{EDA3F134-7C3B-860B-8BAE-7A4959900418}"/>
          </ac:picMkLst>
        </pc:picChg>
        <pc:picChg chg="del">
          <ac:chgData name="Denis Desou" userId="a69457fe66514964" providerId="LiveId" clId="{4A865BAF-7837-4AF6-BA47-C167EE3BADE6}" dt="2023-02-01T14:19:42.803" v="2696" actId="478"/>
          <ac:picMkLst>
            <pc:docMk/>
            <pc:sldMk cId="2759830916" sldId="320"/>
            <ac:picMk id="15" creationId="{5B7151DA-4063-B28D-E565-98F3674ED1B6}"/>
          </ac:picMkLst>
        </pc:picChg>
      </pc:sldChg>
      <pc:sldChg chg="addSp delSp modSp add mod">
        <pc:chgData name="Denis Desou" userId="a69457fe66514964" providerId="LiveId" clId="{4A865BAF-7837-4AF6-BA47-C167EE3BADE6}" dt="2023-02-03T22:28:24.852" v="9175" actId="478"/>
        <pc:sldMkLst>
          <pc:docMk/>
          <pc:sldMk cId="2463263430" sldId="321"/>
        </pc:sldMkLst>
        <pc:spChg chg="add del mod">
          <ac:chgData name="Denis Desou" userId="a69457fe66514964" providerId="LiveId" clId="{4A865BAF-7837-4AF6-BA47-C167EE3BADE6}" dt="2023-02-03T22:28:24.852" v="9175" actId="478"/>
          <ac:spMkLst>
            <pc:docMk/>
            <pc:sldMk cId="2463263430" sldId="321"/>
            <ac:spMk id="2" creationId="{1FA7C0A1-F89E-BD69-0BBC-51BE023AE5EC}"/>
          </ac:spMkLst>
        </pc:spChg>
        <pc:spChg chg="add del mod">
          <ac:chgData name="Denis Desou" userId="a69457fe66514964" providerId="LiveId" clId="{4A865BAF-7837-4AF6-BA47-C167EE3BADE6}" dt="2023-02-01T15:03:49.467" v="3566" actId="478"/>
          <ac:spMkLst>
            <pc:docMk/>
            <pc:sldMk cId="2463263430" sldId="321"/>
            <ac:spMk id="4" creationId="{B3E8F89A-BAA1-898F-F20E-1C78EB76059C}"/>
          </ac:spMkLst>
        </pc:spChg>
        <pc:spChg chg="add del mod">
          <ac:chgData name="Denis Desou" userId="a69457fe66514964" providerId="LiveId" clId="{4A865BAF-7837-4AF6-BA47-C167EE3BADE6}" dt="2023-02-03T22:28:24.852" v="9175" actId="478"/>
          <ac:spMkLst>
            <pc:docMk/>
            <pc:sldMk cId="2463263430" sldId="321"/>
            <ac:spMk id="4" creationId="{D3EC9B68-3C8A-C669-7413-3A46F77EFDBE}"/>
          </ac:spMkLst>
        </pc:spChg>
        <pc:spChg chg="del mod">
          <ac:chgData name="Denis Desou" userId="a69457fe66514964" providerId="LiveId" clId="{4A865BAF-7837-4AF6-BA47-C167EE3BADE6}" dt="2023-02-01T15:03:45.971" v="3565" actId="478"/>
          <ac:spMkLst>
            <pc:docMk/>
            <pc:sldMk cId="2463263430" sldId="321"/>
            <ac:spMk id="6" creationId="{00000000-0000-0000-0000-000000000000}"/>
          </ac:spMkLst>
        </pc:spChg>
        <pc:spChg chg="add mod">
          <ac:chgData name="Denis Desou" userId="a69457fe66514964" providerId="LiveId" clId="{4A865BAF-7837-4AF6-BA47-C167EE3BADE6}" dt="2023-02-01T15:34:34.541" v="3909" actId="20577"/>
          <ac:spMkLst>
            <pc:docMk/>
            <pc:sldMk cId="2463263430" sldId="321"/>
            <ac:spMk id="7" creationId="{5AF7C3DD-A9E0-8688-1F4E-CAC71D527A01}"/>
          </ac:spMkLst>
        </pc:spChg>
        <pc:spChg chg="mod">
          <ac:chgData name="Denis Desou" userId="a69457fe66514964" providerId="LiveId" clId="{4A865BAF-7837-4AF6-BA47-C167EE3BADE6}" dt="2023-02-02T21:28:02.338" v="5193" actId="403"/>
          <ac:spMkLst>
            <pc:docMk/>
            <pc:sldMk cId="2463263430" sldId="321"/>
            <ac:spMk id="11" creationId="{95AA5A5F-0865-23DB-AA46-48CDAB0F9319}"/>
          </ac:spMkLst>
        </pc:spChg>
        <pc:spChg chg="del">
          <ac:chgData name="Denis Desou" userId="a69457fe66514964" providerId="LiveId" clId="{4A865BAF-7837-4AF6-BA47-C167EE3BADE6}" dt="2023-02-01T14:21:09.876" v="2772" actId="478"/>
          <ac:spMkLst>
            <pc:docMk/>
            <pc:sldMk cId="2463263430" sldId="321"/>
            <ac:spMk id="28" creationId="{7A769087-F998-64D9-B8F0-A6BDB25FE75D}"/>
          </ac:spMkLst>
        </pc:spChg>
        <pc:spChg chg="del">
          <ac:chgData name="Denis Desou" userId="a69457fe66514964" providerId="LiveId" clId="{4A865BAF-7837-4AF6-BA47-C167EE3BADE6}" dt="2023-02-01T14:21:09.876" v="2772" actId="478"/>
          <ac:spMkLst>
            <pc:docMk/>
            <pc:sldMk cId="2463263430" sldId="321"/>
            <ac:spMk id="29" creationId="{C8FC54F8-0235-7655-06B3-11022FFB6873}"/>
          </ac:spMkLst>
        </pc:spChg>
        <pc:spChg chg="add mod">
          <ac:chgData name="Denis Desou" userId="a69457fe66514964" providerId="LiveId" clId="{4A865BAF-7837-4AF6-BA47-C167EE3BADE6}" dt="2023-02-03T22:28:22.544" v="9174" actId="1076"/>
          <ac:spMkLst>
            <pc:docMk/>
            <pc:sldMk cId="2463263430" sldId="321"/>
            <ac:spMk id="31" creationId="{044D63D5-F09F-C848-CF86-6B5B2A91C122}"/>
          </ac:spMkLst>
        </pc:spChg>
        <pc:spChg chg="add mod">
          <ac:chgData name="Denis Desou" userId="a69457fe66514964" providerId="LiveId" clId="{4A865BAF-7837-4AF6-BA47-C167EE3BADE6}" dt="2023-02-03T22:28:22.544" v="9174" actId="1076"/>
          <ac:spMkLst>
            <pc:docMk/>
            <pc:sldMk cId="2463263430" sldId="321"/>
            <ac:spMk id="32" creationId="{AEC88924-CFE2-14D5-A08D-27264749F302}"/>
          </ac:spMkLst>
        </pc:spChg>
        <pc:picChg chg="del">
          <ac:chgData name="Denis Desou" userId="a69457fe66514964" providerId="LiveId" clId="{4A865BAF-7837-4AF6-BA47-C167EE3BADE6}" dt="2023-02-01T14:20:47.549" v="2751" actId="478"/>
          <ac:picMkLst>
            <pc:docMk/>
            <pc:sldMk cId="2463263430" sldId="321"/>
            <ac:picMk id="8" creationId="{37B30F08-D590-11F8-A3C5-B5BC8FDF33A4}"/>
          </ac:picMkLst>
        </pc:picChg>
        <pc:picChg chg="add mod">
          <ac:chgData name="Denis Desou" userId="a69457fe66514964" providerId="LiveId" clId="{4A865BAF-7837-4AF6-BA47-C167EE3BADE6}" dt="2023-02-03T22:28:09.215" v="9172" actId="1076"/>
          <ac:picMkLst>
            <pc:docMk/>
            <pc:sldMk cId="2463263430" sldId="321"/>
            <ac:picMk id="10" creationId="{078A41CC-D0DE-AA9B-B898-2BA49A789DCE}"/>
          </ac:picMkLst>
        </pc:picChg>
        <pc:picChg chg="del">
          <ac:chgData name="Denis Desou" userId="a69457fe66514964" providerId="LiveId" clId="{4A865BAF-7837-4AF6-BA47-C167EE3BADE6}" dt="2023-02-01T14:20:47.549" v="2751" actId="478"/>
          <ac:picMkLst>
            <pc:docMk/>
            <pc:sldMk cId="2463263430" sldId="321"/>
            <ac:picMk id="12" creationId="{B9D9D6C7-31F3-2874-4845-44D9CCEA299A}"/>
          </ac:picMkLst>
        </pc:picChg>
        <pc:picChg chg="add mod">
          <ac:chgData name="Denis Desou" userId="a69457fe66514964" providerId="LiveId" clId="{4A865BAF-7837-4AF6-BA47-C167EE3BADE6}" dt="2023-02-03T22:09:28.348" v="8940" actId="1036"/>
          <ac:picMkLst>
            <pc:docMk/>
            <pc:sldMk cId="2463263430" sldId="321"/>
            <ac:picMk id="14" creationId="{C8ABAEBF-30BC-A804-AA94-52CEE4F82F43}"/>
          </ac:picMkLst>
        </pc:picChg>
        <pc:picChg chg="del">
          <ac:chgData name="Denis Desou" userId="a69457fe66514964" providerId="LiveId" clId="{4A865BAF-7837-4AF6-BA47-C167EE3BADE6}" dt="2023-02-01T14:20:47.549" v="2751" actId="478"/>
          <ac:picMkLst>
            <pc:docMk/>
            <pc:sldMk cId="2463263430" sldId="321"/>
            <ac:picMk id="15" creationId="{7EE1B922-F919-86F3-14F5-D5453FA0FD2D}"/>
          </ac:picMkLst>
        </pc:picChg>
        <pc:picChg chg="del">
          <ac:chgData name="Denis Desou" userId="a69457fe66514964" providerId="LiveId" clId="{4A865BAF-7837-4AF6-BA47-C167EE3BADE6}" dt="2023-02-01T14:20:47.549" v="2751" actId="478"/>
          <ac:picMkLst>
            <pc:docMk/>
            <pc:sldMk cId="2463263430" sldId="321"/>
            <ac:picMk id="17" creationId="{79D3DF52-55F5-CAEA-25E2-6727277F9323}"/>
          </ac:picMkLst>
        </pc:picChg>
        <pc:picChg chg="add mod">
          <ac:chgData name="Denis Desou" userId="a69457fe66514964" providerId="LiveId" clId="{4A865BAF-7837-4AF6-BA47-C167EE3BADE6}" dt="2023-02-03T22:09:28.348" v="8940" actId="1036"/>
          <ac:picMkLst>
            <pc:docMk/>
            <pc:sldMk cId="2463263430" sldId="321"/>
            <ac:picMk id="18" creationId="{0C9FF6D6-4A1A-74BD-7B1F-E1CEE50A8D19}"/>
          </ac:picMkLst>
        </pc:picChg>
        <pc:picChg chg="del">
          <ac:chgData name="Denis Desou" userId="a69457fe66514964" providerId="LiveId" clId="{4A865BAF-7837-4AF6-BA47-C167EE3BADE6}" dt="2023-02-01T14:20:47.549" v="2751" actId="478"/>
          <ac:picMkLst>
            <pc:docMk/>
            <pc:sldMk cId="2463263430" sldId="321"/>
            <ac:picMk id="19" creationId="{05D1C976-9954-6171-E89D-191D176CC201}"/>
          </ac:picMkLst>
        </pc:picChg>
        <pc:picChg chg="del">
          <ac:chgData name="Denis Desou" userId="a69457fe66514964" providerId="LiveId" clId="{4A865BAF-7837-4AF6-BA47-C167EE3BADE6}" dt="2023-02-01T14:20:47.549" v="2751" actId="478"/>
          <ac:picMkLst>
            <pc:docMk/>
            <pc:sldMk cId="2463263430" sldId="321"/>
            <ac:picMk id="21" creationId="{7A5377B1-5C5D-113F-5472-33DFD13A63BC}"/>
          </ac:picMkLst>
        </pc:picChg>
        <pc:picChg chg="add mod">
          <ac:chgData name="Denis Desou" userId="a69457fe66514964" providerId="LiveId" clId="{4A865BAF-7837-4AF6-BA47-C167EE3BADE6}" dt="2023-02-03T22:28:13.505" v="9173" actId="1076"/>
          <ac:picMkLst>
            <pc:docMk/>
            <pc:sldMk cId="2463263430" sldId="321"/>
            <ac:picMk id="22" creationId="{F77C9E10-E2B1-D16B-A982-A0F5CAAF63DF}"/>
          </ac:picMkLst>
        </pc:picChg>
        <pc:picChg chg="del">
          <ac:chgData name="Denis Desou" userId="a69457fe66514964" providerId="LiveId" clId="{4A865BAF-7837-4AF6-BA47-C167EE3BADE6}" dt="2023-02-01T14:20:47.549" v="2751" actId="478"/>
          <ac:picMkLst>
            <pc:docMk/>
            <pc:sldMk cId="2463263430" sldId="321"/>
            <ac:picMk id="23" creationId="{139E3D28-2907-B882-BC1A-71BFF5390585}"/>
          </ac:picMkLst>
        </pc:picChg>
        <pc:picChg chg="add mod">
          <ac:chgData name="Denis Desou" userId="a69457fe66514964" providerId="LiveId" clId="{4A865BAF-7837-4AF6-BA47-C167EE3BADE6}" dt="2023-02-03T22:09:00.962" v="8820" actId="1035"/>
          <ac:picMkLst>
            <pc:docMk/>
            <pc:sldMk cId="2463263430" sldId="321"/>
            <ac:picMk id="25" creationId="{42310B78-D767-2874-167B-76936AA9EC66}"/>
          </ac:picMkLst>
        </pc:picChg>
        <pc:picChg chg="del">
          <ac:chgData name="Denis Desou" userId="a69457fe66514964" providerId="LiveId" clId="{4A865BAF-7837-4AF6-BA47-C167EE3BADE6}" dt="2023-02-01T14:20:47.549" v="2751" actId="478"/>
          <ac:picMkLst>
            <pc:docMk/>
            <pc:sldMk cId="2463263430" sldId="321"/>
            <ac:picMk id="27" creationId="{6E2C0654-A262-3833-4629-BA983394718D}"/>
          </ac:picMkLst>
        </pc:picChg>
        <pc:picChg chg="add mod">
          <ac:chgData name="Denis Desou" userId="a69457fe66514964" providerId="LiveId" clId="{4A865BAF-7837-4AF6-BA47-C167EE3BADE6}" dt="2023-02-03T22:09:00.962" v="8820" actId="1035"/>
          <ac:picMkLst>
            <pc:docMk/>
            <pc:sldMk cId="2463263430" sldId="321"/>
            <ac:picMk id="30" creationId="{CED503D4-850B-78A4-D29F-B17A92BBA11B}"/>
          </ac:picMkLst>
        </pc:picChg>
      </pc:sldChg>
      <pc:sldChg chg="del">
        <pc:chgData name="Denis Desou" userId="a69457fe66514964" providerId="LiveId" clId="{4A865BAF-7837-4AF6-BA47-C167EE3BADE6}" dt="2023-02-01T10:52:19.050" v="1706" actId="47"/>
        <pc:sldMkLst>
          <pc:docMk/>
          <pc:sldMk cId="3493851982" sldId="321"/>
        </pc:sldMkLst>
      </pc:sldChg>
      <pc:sldChg chg="del">
        <pc:chgData name="Denis Desou" userId="a69457fe66514964" providerId="LiveId" clId="{4A865BAF-7837-4AF6-BA47-C167EE3BADE6}" dt="2023-02-01T10:52:19.050" v="1706" actId="47"/>
        <pc:sldMkLst>
          <pc:docMk/>
          <pc:sldMk cId="2087621309" sldId="322"/>
        </pc:sldMkLst>
      </pc:sldChg>
      <pc:sldChg chg="modSp add mod">
        <pc:chgData name="Denis Desou" userId="a69457fe66514964" providerId="LiveId" clId="{4A865BAF-7837-4AF6-BA47-C167EE3BADE6}" dt="2023-02-03T22:11:14.320" v="8982" actId="20577"/>
        <pc:sldMkLst>
          <pc:docMk/>
          <pc:sldMk cId="2861433972" sldId="322"/>
        </pc:sldMkLst>
        <pc:spChg chg="mod">
          <ac:chgData name="Denis Desou" userId="a69457fe66514964" providerId="LiveId" clId="{4A865BAF-7837-4AF6-BA47-C167EE3BADE6}" dt="2023-02-01T15:52:41.284" v="4592" actId="20577"/>
          <ac:spMkLst>
            <pc:docMk/>
            <pc:sldMk cId="2861433972" sldId="322"/>
            <ac:spMk id="4" creationId="{00000000-0000-0000-0000-000000000000}"/>
          </ac:spMkLst>
        </pc:spChg>
        <pc:spChg chg="mod">
          <ac:chgData name="Denis Desou" userId="a69457fe66514964" providerId="LiveId" clId="{4A865BAF-7837-4AF6-BA47-C167EE3BADE6}" dt="2023-02-01T15:52:38.055" v="4589" actId="20577"/>
          <ac:spMkLst>
            <pc:docMk/>
            <pc:sldMk cId="2861433972" sldId="322"/>
            <ac:spMk id="5" creationId="{00000000-0000-0000-0000-000000000000}"/>
          </ac:spMkLst>
        </pc:spChg>
        <pc:spChg chg="mod">
          <ac:chgData name="Denis Desou" userId="a69457fe66514964" providerId="LiveId" clId="{4A865BAF-7837-4AF6-BA47-C167EE3BADE6}" dt="2023-02-03T22:11:14.320" v="8982" actId="20577"/>
          <ac:spMkLst>
            <pc:docMk/>
            <pc:sldMk cId="2861433972" sldId="322"/>
            <ac:spMk id="6" creationId="{00000000-0000-0000-0000-000000000000}"/>
          </ac:spMkLst>
        </pc:spChg>
      </pc:sldChg>
      <pc:sldChg chg="addSp delSp modSp new mod">
        <pc:chgData name="Denis Desou" userId="a69457fe66514964" providerId="LiveId" clId="{4A865BAF-7837-4AF6-BA47-C167EE3BADE6}" dt="2023-02-03T22:05:22.463" v="8729" actId="947"/>
        <pc:sldMkLst>
          <pc:docMk/>
          <pc:sldMk cId="2958649057" sldId="323"/>
        </pc:sldMkLst>
        <pc:spChg chg="add mod">
          <ac:chgData name="Denis Desou" userId="a69457fe66514964" providerId="LiveId" clId="{4A865BAF-7837-4AF6-BA47-C167EE3BADE6}" dt="2023-02-03T00:00:19.560" v="7048" actId="207"/>
          <ac:spMkLst>
            <pc:docMk/>
            <pc:sldMk cId="2958649057" sldId="323"/>
            <ac:spMk id="13" creationId="{04DDC9ED-B775-0636-F534-8634248882FE}"/>
          </ac:spMkLst>
        </pc:spChg>
        <pc:spChg chg="add mod">
          <ac:chgData name="Denis Desou" userId="a69457fe66514964" providerId="LiveId" clId="{4A865BAF-7837-4AF6-BA47-C167EE3BADE6}" dt="2023-02-03T22:05:22.463" v="8729" actId="947"/>
          <ac:spMkLst>
            <pc:docMk/>
            <pc:sldMk cId="2958649057" sldId="323"/>
            <ac:spMk id="16" creationId="{096C5C40-798A-EC3E-B11D-202E993C39B9}"/>
          </ac:spMkLst>
        </pc:spChg>
        <pc:spChg chg="add mod">
          <ac:chgData name="Denis Desou" userId="a69457fe66514964" providerId="LiveId" clId="{4A865BAF-7837-4AF6-BA47-C167EE3BADE6}" dt="2023-02-02T23:57:01.282" v="6957" actId="1076"/>
          <ac:spMkLst>
            <pc:docMk/>
            <pc:sldMk cId="2958649057" sldId="323"/>
            <ac:spMk id="17" creationId="{1E21B140-97AD-25EF-118F-EFEDD6492145}"/>
          </ac:spMkLst>
        </pc:spChg>
        <pc:spChg chg="add mod">
          <ac:chgData name="Denis Desou" userId="a69457fe66514964" providerId="LiveId" clId="{4A865BAF-7837-4AF6-BA47-C167EE3BADE6}" dt="2023-02-03T22:05:14.661" v="8728" actId="947"/>
          <ac:spMkLst>
            <pc:docMk/>
            <pc:sldMk cId="2958649057" sldId="323"/>
            <ac:spMk id="18" creationId="{0FF05CFF-503B-5C6D-A53D-D9DBACBFE5B4}"/>
          </ac:spMkLst>
        </pc:spChg>
        <pc:spChg chg="add mod">
          <ac:chgData name="Denis Desou" userId="a69457fe66514964" providerId="LiveId" clId="{4A865BAF-7837-4AF6-BA47-C167EE3BADE6}" dt="2023-02-02T23:59:42.222" v="7026" actId="1076"/>
          <ac:spMkLst>
            <pc:docMk/>
            <pc:sldMk cId="2958649057" sldId="323"/>
            <ac:spMk id="19" creationId="{2E9478D6-8BFB-2101-9F8C-4B722AD1F2C1}"/>
          </ac:spMkLst>
        </pc:spChg>
        <pc:spChg chg="add mod">
          <ac:chgData name="Denis Desou" userId="a69457fe66514964" providerId="LiveId" clId="{4A865BAF-7837-4AF6-BA47-C167EE3BADE6}" dt="2023-02-03T00:01:48.961" v="7166" actId="207"/>
          <ac:spMkLst>
            <pc:docMk/>
            <pc:sldMk cId="2958649057" sldId="323"/>
            <ac:spMk id="20" creationId="{4E6C23D1-4BEC-BC64-1965-D9C4AFA13CA5}"/>
          </ac:spMkLst>
        </pc:spChg>
        <pc:picChg chg="add del mod">
          <ac:chgData name="Denis Desou" userId="a69457fe66514964" providerId="LiveId" clId="{4A865BAF-7837-4AF6-BA47-C167EE3BADE6}" dt="2023-02-02T23:05:59.464" v="6719" actId="478"/>
          <ac:picMkLst>
            <pc:docMk/>
            <pc:sldMk cId="2958649057" sldId="323"/>
            <ac:picMk id="4" creationId="{DFE267A8-A170-5F93-C55F-7B55B15249B9}"/>
          </ac:picMkLst>
        </pc:picChg>
        <pc:picChg chg="add del mod">
          <ac:chgData name="Denis Desou" userId="a69457fe66514964" providerId="LiveId" clId="{4A865BAF-7837-4AF6-BA47-C167EE3BADE6}" dt="2023-02-02T23:52:46.118" v="6777" actId="478"/>
          <ac:picMkLst>
            <pc:docMk/>
            <pc:sldMk cId="2958649057" sldId="323"/>
            <ac:picMk id="5" creationId="{F9460A6A-5A0B-970F-B2F3-401305F61F9F}"/>
          </ac:picMkLst>
        </pc:picChg>
        <pc:picChg chg="add del mod">
          <ac:chgData name="Denis Desou" userId="a69457fe66514964" providerId="LiveId" clId="{4A865BAF-7837-4AF6-BA47-C167EE3BADE6}" dt="2023-02-02T23:05:56.748" v="6716" actId="478"/>
          <ac:picMkLst>
            <pc:docMk/>
            <pc:sldMk cId="2958649057" sldId="323"/>
            <ac:picMk id="6" creationId="{FFE552F9-87EE-C60C-602B-30F1D15A3020}"/>
          </ac:picMkLst>
        </pc:picChg>
        <pc:picChg chg="add mod">
          <ac:chgData name="Denis Desou" userId="a69457fe66514964" providerId="LiveId" clId="{4A865BAF-7837-4AF6-BA47-C167EE3BADE6}" dt="2023-02-02T23:58:20.692" v="7024" actId="1036"/>
          <ac:picMkLst>
            <pc:docMk/>
            <pc:sldMk cId="2958649057" sldId="323"/>
            <ac:picMk id="7" creationId="{E9F5793B-27DC-C9E6-C507-8EF2E87C5EBE}"/>
          </ac:picMkLst>
        </pc:picChg>
        <pc:picChg chg="add del mod">
          <ac:chgData name="Denis Desou" userId="a69457fe66514964" providerId="LiveId" clId="{4A865BAF-7837-4AF6-BA47-C167EE3BADE6}" dt="2023-02-02T23:05:57.437" v="6717" actId="478"/>
          <ac:picMkLst>
            <pc:docMk/>
            <pc:sldMk cId="2958649057" sldId="323"/>
            <ac:picMk id="8" creationId="{07FE55F4-3080-A63E-8DEE-0934981DC74F}"/>
          </ac:picMkLst>
        </pc:picChg>
        <pc:picChg chg="add del mod">
          <ac:chgData name="Denis Desou" userId="a69457fe66514964" providerId="LiveId" clId="{4A865BAF-7837-4AF6-BA47-C167EE3BADE6}" dt="2023-02-02T23:07:30.782" v="6764" actId="478"/>
          <ac:picMkLst>
            <pc:docMk/>
            <pc:sldMk cId="2958649057" sldId="323"/>
            <ac:picMk id="9" creationId="{77B40593-87EB-08B6-1328-4DC4F9FA6095}"/>
          </ac:picMkLst>
        </pc:picChg>
        <pc:picChg chg="add del mod">
          <ac:chgData name="Denis Desou" userId="a69457fe66514964" providerId="LiveId" clId="{4A865BAF-7837-4AF6-BA47-C167EE3BADE6}" dt="2023-02-02T23:06:00.032" v="6720" actId="478"/>
          <ac:picMkLst>
            <pc:docMk/>
            <pc:sldMk cId="2958649057" sldId="323"/>
            <ac:picMk id="10" creationId="{1874E6FD-4A28-FC63-83D8-4F8D3D4E8997}"/>
          </ac:picMkLst>
        </pc:picChg>
        <pc:picChg chg="add del mod">
          <ac:chgData name="Denis Desou" userId="a69457fe66514964" providerId="LiveId" clId="{4A865BAF-7837-4AF6-BA47-C167EE3BADE6}" dt="2023-02-02T23:07:30.170" v="6763" actId="478"/>
          <ac:picMkLst>
            <pc:docMk/>
            <pc:sldMk cId="2958649057" sldId="323"/>
            <ac:picMk id="11" creationId="{C612C47B-BF97-B3CD-74E0-D793A0F065CE}"/>
          </ac:picMkLst>
        </pc:picChg>
        <pc:picChg chg="add mod">
          <ac:chgData name="Denis Desou" userId="a69457fe66514964" providerId="LiveId" clId="{4A865BAF-7837-4AF6-BA47-C167EE3BADE6}" dt="2023-02-02T23:55:30.679" v="6906" actId="14100"/>
          <ac:picMkLst>
            <pc:docMk/>
            <pc:sldMk cId="2958649057" sldId="323"/>
            <ac:picMk id="12" creationId="{5268C2D6-7BFE-23C1-83E5-AAD1BF1DA7FF}"/>
          </ac:picMkLst>
        </pc:picChg>
        <pc:picChg chg="add mod">
          <ac:chgData name="Denis Desou" userId="a69457fe66514964" providerId="LiveId" clId="{4A865BAF-7837-4AF6-BA47-C167EE3BADE6}" dt="2023-02-02T23:55:56.698" v="6935" actId="1076"/>
          <ac:picMkLst>
            <pc:docMk/>
            <pc:sldMk cId="2958649057" sldId="323"/>
            <ac:picMk id="15" creationId="{647E814D-230D-4AA2-57B7-01F338935C0D}"/>
          </ac:picMkLst>
        </pc:picChg>
      </pc:sldChg>
      <pc:sldChg chg="addSp modSp new">
        <pc:chgData name="Denis Desou" userId="a69457fe66514964" providerId="LiveId" clId="{4A865BAF-7837-4AF6-BA47-C167EE3BADE6}" dt="2023-02-02T21:17:18.565" v="4960"/>
        <pc:sldMkLst>
          <pc:docMk/>
          <pc:sldMk cId="2974656581" sldId="324"/>
        </pc:sldMkLst>
        <pc:grpChg chg="add mod">
          <ac:chgData name="Denis Desou" userId="a69457fe66514964" providerId="LiveId" clId="{4A865BAF-7837-4AF6-BA47-C167EE3BADE6}" dt="2023-02-02T21:17:18.565" v="4960"/>
          <ac:grpSpMkLst>
            <pc:docMk/>
            <pc:sldMk cId="2974656581" sldId="324"/>
            <ac:grpSpMk id="3" creationId="{DC395EAE-F5B4-3C2B-8F3C-BF7AFFCE29A0}"/>
          </ac:grpSpMkLst>
        </pc:grpChg>
        <pc:picChg chg="mod">
          <ac:chgData name="Denis Desou" userId="a69457fe66514964" providerId="LiveId" clId="{4A865BAF-7837-4AF6-BA47-C167EE3BADE6}" dt="2023-02-02T21:17:18.565" v="4960"/>
          <ac:picMkLst>
            <pc:docMk/>
            <pc:sldMk cId="2974656581" sldId="324"/>
            <ac:picMk id="4" creationId="{E82F66F0-AFF3-36DB-332B-1AFAE721D631}"/>
          </ac:picMkLst>
        </pc:picChg>
        <pc:picChg chg="mod">
          <ac:chgData name="Denis Desou" userId="a69457fe66514964" providerId="LiveId" clId="{4A865BAF-7837-4AF6-BA47-C167EE3BADE6}" dt="2023-02-02T21:17:18.565" v="4960"/>
          <ac:picMkLst>
            <pc:docMk/>
            <pc:sldMk cId="2974656581" sldId="324"/>
            <ac:picMk id="5" creationId="{9A3D8DD5-8A1D-903E-91C3-CC399BDCC25E}"/>
          </ac:picMkLst>
        </pc:picChg>
      </pc:sldChg>
      <pc:sldChg chg="addSp modSp new mod">
        <pc:chgData name="Denis Desou" userId="a69457fe66514964" providerId="LiveId" clId="{4A865BAF-7837-4AF6-BA47-C167EE3BADE6}" dt="2023-02-03T22:36:05.430" v="9262" actId="1076"/>
        <pc:sldMkLst>
          <pc:docMk/>
          <pc:sldMk cId="4158823317" sldId="325"/>
        </pc:sldMkLst>
        <pc:spChg chg="add mod">
          <ac:chgData name="Denis Desou" userId="a69457fe66514964" providerId="LiveId" clId="{4A865BAF-7837-4AF6-BA47-C167EE3BADE6}" dt="2023-02-02T22:33:25.990" v="6228" actId="1037"/>
          <ac:spMkLst>
            <pc:docMk/>
            <pc:sldMk cId="4158823317" sldId="325"/>
            <ac:spMk id="3" creationId="{63D9B652-AF02-7920-F684-83B7ED4ECC88}"/>
          </ac:spMkLst>
        </pc:spChg>
        <pc:spChg chg="add mod">
          <ac:chgData name="Denis Desou" userId="a69457fe66514964" providerId="LiveId" clId="{4A865BAF-7837-4AF6-BA47-C167EE3BADE6}" dt="2023-02-03T22:35:57.379" v="9260" actId="20577"/>
          <ac:spMkLst>
            <pc:docMk/>
            <pc:sldMk cId="4158823317" sldId="325"/>
            <ac:spMk id="4" creationId="{07820D93-E2FC-91DC-6C8F-08AB05C2D573}"/>
          </ac:spMkLst>
        </pc:spChg>
        <pc:picChg chg="add mod">
          <ac:chgData name="Denis Desou" userId="a69457fe66514964" providerId="LiveId" clId="{4A865BAF-7837-4AF6-BA47-C167EE3BADE6}" dt="2023-02-03T22:36:05.430" v="9262" actId="1076"/>
          <ac:picMkLst>
            <pc:docMk/>
            <pc:sldMk cId="4158823317" sldId="325"/>
            <ac:picMk id="5" creationId="{F01EBB4A-2220-42A7-FC87-5AB70A1C4837}"/>
          </ac:picMkLst>
        </pc:picChg>
      </pc:sldChg>
      <pc:sldChg chg="addSp modSp new mod">
        <pc:chgData name="Denis Desou" userId="a69457fe66514964" providerId="LiveId" clId="{4A865BAF-7837-4AF6-BA47-C167EE3BADE6}" dt="2023-02-02T22:46:07.670" v="6704" actId="1076"/>
        <pc:sldMkLst>
          <pc:docMk/>
          <pc:sldMk cId="2275752494" sldId="326"/>
        </pc:sldMkLst>
        <pc:spChg chg="add mod">
          <ac:chgData name="Denis Desou" userId="a69457fe66514964" providerId="LiveId" clId="{4A865BAF-7837-4AF6-BA47-C167EE3BADE6}" dt="2023-02-02T22:42:09.262" v="6499" actId="120"/>
          <ac:spMkLst>
            <pc:docMk/>
            <pc:sldMk cId="2275752494" sldId="326"/>
            <ac:spMk id="3" creationId="{4727BE09-1D45-5EAF-7A71-A081F78E13B4}"/>
          </ac:spMkLst>
        </pc:spChg>
        <pc:spChg chg="add mod">
          <ac:chgData name="Denis Desou" userId="a69457fe66514964" providerId="LiveId" clId="{4A865BAF-7837-4AF6-BA47-C167EE3BADE6}" dt="2023-02-02T22:43:26.266" v="6534" actId="108"/>
          <ac:spMkLst>
            <pc:docMk/>
            <pc:sldMk cId="2275752494" sldId="326"/>
            <ac:spMk id="12" creationId="{16A4BF9A-7964-C75F-8492-32A7F212B776}"/>
          </ac:spMkLst>
        </pc:spChg>
        <pc:spChg chg="add mod">
          <ac:chgData name="Denis Desou" userId="a69457fe66514964" providerId="LiveId" clId="{4A865BAF-7837-4AF6-BA47-C167EE3BADE6}" dt="2023-02-02T22:45:30.710" v="6694" actId="207"/>
          <ac:spMkLst>
            <pc:docMk/>
            <pc:sldMk cId="2275752494" sldId="326"/>
            <ac:spMk id="13" creationId="{3CFE3F8E-5C40-5B87-8FD6-D0055D430569}"/>
          </ac:spMkLst>
        </pc:spChg>
        <pc:spChg chg="add mod">
          <ac:chgData name="Denis Desou" userId="a69457fe66514964" providerId="LiveId" clId="{4A865BAF-7837-4AF6-BA47-C167EE3BADE6}" dt="2023-02-02T22:45:38.731" v="6696" actId="1076"/>
          <ac:spMkLst>
            <pc:docMk/>
            <pc:sldMk cId="2275752494" sldId="326"/>
            <ac:spMk id="14" creationId="{3A31F40C-8156-BA41-49AD-2B14D9E63B55}"/>
          </ac:spMkLst>
        </pc:spChg>
        <pc:spChg chg="add mod">
          <ac:chgData name="Denis Desou" userId="a69457fe66514964" providerId="LiveId" clId="{4A865BAF-7837-4AF6-BA47-C167EE3BADE6}" dt="2023-02-02T22:45:48.518" v="6698" actId="1076"/>
          <ac:spMkLst>
            <pc:docMk/>
            <pc:sldMk cId="2275752494" sldId="326"/>
            <ac:spMk id="15" creationId="{F17543F3-0DD6-F582-9BA0-96201A9F02BD}"/>
          </ac:spMkLst>
        </pc:spChg>
        <pc:spChg chg="add mod">
          <ac:chgData name="Denis Desou" userId="a69457fe66514964" providerId="LiveId" clId="{4A865BAF-7837-4AF6-BA47-C167EE3BADE6}" dt="2023-02-02T22:45:55.504" v="6700" actId="1076"/>
          <ac:spMkLst>
            <pc:docMk/>
            <pc:sldMk cId="2275752494" sldId="326"/>
            <ac:spMk id="16" creationId="{94283CBB-F5C8-AEA1-1802-7BD04D0DBEE2}"/>
          </ac:spMkLst>
        </pc:spChg>
        <pc:spChg chg="add mod">
          <ac:chgData name="Denis Desou" userId="a69457fe66514964" providerId="LiveId" clId="{4A865BAF-7837-4AF6-BA47-C167EE3BADE6}" dt="2023-02-02T22:46:01.128" v="6702" actId="1076"/>
          <ac:spMkLst>
            <pc:docMk/>
            <pc:sldMk cId="2275752494" sldId="326"/>
            <ac:spMk id="17" creationId="{2C4D08B0-32CE-F04A-0D46-C36511CE7061}"/>
          </ac:spMkLst>
        </pc:spChg>
        <pc:spChg chg="add mod">
          <ac:chgData name="Denis Desou" userId="a69457fe66514964" providerId="LiveId" clId="{4A865BAF-7837-4AF6-BA47-C167EE3BADE6}" dt="2023-02-02T22:46:07.670" v="6704" actId="1076"/>
          <ac:spMkLst>
            <pc:docMk/>
            <pc:sldMk cId="2275752494" sldId="326"/>
            <ac:spMk id="18" creationId="{64B333B4-B331-5708-6F37-BB175E8C132C}"/>
          </ac:spMkLst>
        </pc:spChg>
        <pc:picChg chg="add mod">
          <ac:chgData name="Denis Desou" userId="a69457fe66514964" providerId="LiveId" clId="{4A865BAF-7837-4AF6-BA47-C167EE3BADE6}" dt="2023-02-02T22:36:41.624" v="6398" actId="1076"/>
          <ac:picMkLst>
            <pc:docMk/>
            <pc:sldMk cId="2275752494" sldId="326"/>
            <ac:picMk id="4" creationId="{BA342841-D3AE-321D-DAC1-12F9B9EC8E5E}"/>
          </ac:picMkLst>
        </pc:picChg>
        <pc:picChg chg="add mod">
          <ac:chgData name="Denis Desou" userId="a69457fe66514964" providerId="LiveId" clId="{4A865BAF-7837-4AF6-BA47-C167EE3BADE6}" dt="2023-02-02T22:37:22.446" v="6400" actId="1076"/>
          <ac:picMkLst>
            <pc:docMk/>
            <pc:sldMk cId="2275752494" sldId="326"/>
            <ac:picMk id="5" creationId="{5AD17CE9-6503-CF3A-6360-884D46200321}"/>
          </ac:picMkLst>
        </pc:picChg>
        <pc:picChg chg="add mod">
          <ac:chgData name="Denis Desou" userId="a69457fe66514964" providerId="LiveId" clId="{4A865BAF-7837-4AF6-BA47-C167EE3BADE6}" dt="2023-02-02T22:38:50.566" v="6407" actId="1076"/>
          <ac:picMkLst>
            <pc:docMk/>
            <pc:sldMk cId="2275752494" sldId="326"/>
            <ac:picMk id="6" creationId="{261AEB4C-55B7-71A3-C19D-26C44A976087}"/>
          </ac:picMkLst>
        </pc:picChg>
        <pc:picChg chg="add mod">
          <ac:chgData name="Denis Desou" userId="a69457fe66514964" providerId="LiveId" clId="{4A865BAF-7837-4AF6-BA47-C167EE3BADE6}" dt="2023-02-02T22:39:09.126" v="6413" actId="1035"/>
          <ac:picMkLst>
            <pc:docMk/>
            <pc:sldMk cId="2275752494" sldId="326"/>
            <ac:picMk id="7" creationId="{5ECF53E7-B056-0509-C050-FEDAE0C51BBF}"/>
          </ac:picMkLst>
        </pc:picChg>
        <pc:picChg chg="add mod">
          <ac:chgData name="Denis Desou" userId="a69457fe66514964" providerId="LiveId" clId="{4A865BAF-7837-4AF6-BA47-C167EE3BADE6}" dt="2023-02-02T22:37:54.912" v="6406" actId="1076"/>
          <ac:picMkLst>
            <pc:docMk/>
            <pc:sldMk cId="2275752494" sldId="326"/>
            <ac:picMk id="9" creationId="{B4574C25-0496-D9CB-D092-7A5DDA9DB62B}"/>
          </ac:picMkLst>
        </pc:picChg>
        <pc:picChg chg="add mod">
          <ac:chgData name="Denis Desou" userId="a69457fe66514964" providerId="LiveId" clId="{4A865BAF-7837-4AF6-BA47-C167EE3BADE6}" dt="2023-02-02T22:37:42.926" v="6405" actId="1076"/>
          <ac:picMkLst>
            <pc:docMk/>
            <pc:sldMk cId="2275752494" sldId="326"/>
            <ac:picMk id="11" creationId="{6E6A9F40-B050-AAC5-630C-29F55C144850}"/>
          </ac:picMkLst>
        </pc:picChg>
      </pc:sldChg>
      <pc:sldChg chg="addSp delSp modSp new mod">
        <pc:chgData name="Denis Desou" userId="a69457fe66514964" providerId="LiveId" clId="{4A865BAF-7837-4AF6-BA47-C167EE3BADE6}" dt="2023-02-03T21:24:02.280" v="7403" actId="1076"/>
        <pc:sldMkLst>
          <pc:docMk/>
          <pc:sldMk cId="511743431" sldId="327"/>
        </pc:sldMkLst>
        <pc:spChg chg="add mod">
          <ac:chgData name="Denis Desou" userId="a69457fe66514964" providerId="LiveId" clId="{4A865BAF-7837-4AF6-BA47-C167EE3BADE6}" dt="2023-02-03T00:04:54.312" v="7168" actId="207"/>
          <ac:spMkLst>
            <pc:docMk/>
            <pc:sldMk cId="511743431" sldId="327"/>
            <ac:spMk id="3" creationId="{D5496D19-C98B-0392-E3BF-2AE3071E1F50}"/>
          </ac:spMkLst>
        </pc:spChg>
        <pc:spChg chg="add mod">
          <ac:chgData name="Denis Desou" userId="a69457fe66514964" providerId="LiveId" clId="{4A865BAF-7837-4AF6-BA47-C167EE3BADE6}" dt="2023-02-03T21:24:02.280" v="7403" actId="1076"/>
          <ac:spMkLst>
            <pc:docMk/>
            <pc:sldMk cId="511743431" sldId="327"/>
            <ac:spMk id="6" creationId="{146C294F-33FC-1317-31C5-6D1E4198C948}"/>
          </ac:spMkLst>
        </pc:spChg>
        <pc:spChg chg="add mod">
          <ac:chgData name="Denis Desou" userId="a69457fe66514964" providerId="LiveId" clId="{4A865BAF-7837-4AF6-BA47-C167EE3BADE6}" dt="2023-02-03T21:23:33.309" v="7397" actId="113"/>
          <ac:spMkLst>
            <pc:docMk/>
            <pc:sldMk cId="511743431" sldId="327"/>
            <ac:spMk id="12" creationId="{E010689C-AB92-04EF-EBC8-DCEC1559E17D}"/>
          </ac:spMkLst>
        </pc:spChg>
        <pc:picChg chg="add mod">
          <ac:chgData name="Denis Desou" userId="a69457fe66514964" providerId="LiveId" clId="{4A865BAF-7837-4AF6-BA47-C167EE3BADE6}" dt="2023-02-03T21:21:31.033" v="7291" actId="1037"/>
          <ac:picMkLst>
            <pc:docMk/>
            <pc:sldMk cId="511743431" sldId="327"/>
            <ac:picMk id="4" creationId="{608D0F89-FC3C-B976-883F-670726E72332}"/>
          </ac:picMkLst>
        </pc:picChg>
        <pc:picChg chg="add mod">
          <ac:chgData name="Denis Desou" userId="a69457fe66514964" providerId="LiveId" clId="{4A865BAF-7837-4AF6-BA47-C167EE3BADE6}" dt="2023-02-03T21:21:31.033" v="7291" actId="1037"/>
          <ac:picMkLst>
            <pc:docMk/>
            <pc:sldMk cId="511743431" sldId="327"/>
            <ac:picMk id="5" creationId="{4041D9B9-FE07-27DA-D38B-07A16891C7D9}"/>
          </ac:picMkLst>
        </pc:picChg>
        <pc:picChg chg="add del mod">
          <ac:chgData name="Denis Desou" userId="a69457fe66514964" providerId="LiveId" clId="{4A865BAF-7837-4AF6-BA47-C167EE3BADE6}" dt="2023-02-03T00:05:10.619" v="7177" actId="478"/>
          <ac:picMkLst>
            <pc:docMk/>
            <pc:sldMk cId="511743431" sldId="327"/>
            <ac:picMk id="6" creationId="{9EFB2D4F-B0DA-A18A-EC50-440FCCD3B8B9}"/>
          </ac:picMkLst>
        </pc:picChg>
        <pc:picChg chg="add mod">
          <ac:chgData name="Denis Desou" userId="a69457fe66514964" providerId="LiveId" clId="{4A865BAF-7837-4AF6-BA47-C167EE3BADE6}" dt="2023-02-03T21:21:31.033" v="7291" actId="1037"/>
          <ac:picMkLst>
            <pc:docMk/>
            <pc:sldMk cId="511743431" sldId="327"/>
            <ac:picMk id="7" creationId="{84E8F10A-CBBE-5693-6FE0-96B83F8C4B97}"/>
          </ac:picMkLst>
        </pc:picChg>
        <pc:picChg chg="add mod">
          <ac:chgData name="Denis Desou" userId="a69457fe66514964" providerId="LiveId" clId="{4A865BAF-7837-4AF6-BA47-C167EE3BADE6}" dt="2023-02-03T21:21:42.077" v="7313" actId="1038"/>
          <ac:picMkLst>
            <pc:docMk/>
            <pc:sldMk cId="511743431" sldId="327"/>
            <ac:picMk id="8" creationId="{EF7619EE-6E33-852B-8300-0EC70EC29738}"/>
          </ac:picMkLst>
        </pc:picChg>
        <pc:picChg chg="add del mod">
          <ac:chgData name="Denis Desou" userId="a69457fe66514964" providerId="LiveId" clId="{4A865BAF-7837-4AF6-BA47-C167EE3BADE6}" dt="2023-02-02T23:06:11.533" v="6723" actId="21"/>
          <ac:picMkLst>
            <pc:docMk/>
            <pc:sldMk cId="511743431" sldId="327"/>
            <ac:picMk id="9" creationId="{BD44B72C-14C0-A8C3-EBB5-506C9ADAECAF}"/>
          </ac:picMkLst>
        </pc:picChg>
        <pc:picChg chg="add del mod">
          <ac:chgData name="Denis Desou" userId="a69457fe66514964" providerId="LiveId" clId="{4A865BAF-7837-4AF6-BA47-C167EE3BADE6}" dt="2023-02-02T23:06:11.533" v="6723" actId="21"/>
          <ac:picMkLst>
            <pc:docMk/>
            <pc:sldMk cId="511743431" sldId="327"/>
            <ac:picMk id="10" creationId="{E4F58180-4E79-2D37-47A5-9AE9758E0794}"/>
          </ac:picMkLst>
        </pc:picChg>
        <pc:picChg chg="add del mod">
          <ac:chgData name="Denis Desou" userId="a69457fe66514964" providerId="LiveId" clId="{4A865BAF-7837-4AF6-BA47-C167EE3BADE6}" dt="2023-02-02T23:06:11.533" v="6723" actId="21"/>
          <ac:picMkLst>
            <pc:docMk/>
            <pc:sldMk cId="511743431" sldId="327"/>
            <ac:picMk id="11" creationId="{EB50B0B6-E519-C62C-A1A4-B1D5D5A7837E}"/>
          </ac:picMkLst>
        </pc:picChg>
      </pc:sldChg>
      <pc:sldChg chg="new del">
        <pc:chgData name="Denis Desou" userId="a69457fe66514964" providerId="LiveId" clId="{4A865BAF-7837-4AF6-BA47-C167EE3BADE6}" dt="2023-02-03T00:04:49.691" v="7167" actId="47"/>
        <pc:sldMkLst>
          <pc:docMk/>
          <pc:sldMk cId="2015412957" sldId="328"/>
        </pc:sldMkLst>
      </pc:sldChg>
      <pc:sldChg chg="addSp delSp modSp add mod">
        <pc:chgData name="Denis Desou" userId="a69457fe66514964" providerId="LiveId" clId="{4A865BAF-7837-4AF6-BA47-C167EE3BADE6}" dt="2023-02-03T22:15:50.876" v="9036" actId="207"/>
        <pc:sldMkLst>
          <pc:docMk/>
          <pc:sldMk cId="4035277205" sldId="328"/>
        </pc:sldMkLst>
        <pc:spChg chg="mod">
          <ac:chgData name="Denis Desou" userId="a69457fe66514964" providerId="LiveId" clId="{4A865BAF-7837-4AF6-BA47-C167EE3BADE6}" dt="2023-02-03T21:35:31.285" v="7703" actId="20577"/>
          <ac:spMkLst>
            <pc:docMk/>
            <pc:sldMk cId="4035277205" sldId="328"/>
            <ac:spMk id="3" creationId="{4727BE09-1D45-5EAF-7A71-A081F78E13B4}"/>
          </ac:spMkLst>
        </pc:spChg>
        <pc:spChg chg="mod">
          <ac:chgData name="Denis Desou" userId="a69457fe66514964" providerId="LiveId" clId="{4A865BAF-7837-4AF6-BA47-C167EE3BADE6}" dt="2023-02-03T22:15:50.876" v="9036" actId="207"/>
          <ac:spMkLst>
            <pc:docMk/>
            <pc:sldMk cId="4035277205" sldId="328"/>
            <ac:spMk id="12" creationId="{16A4BF9A-7964-C75F-8492-32A7F212B776}"/>
          </ac:spMkLst>
        </pc:spChg>
        <pc:spChg chg="mod">
          <ac:chgData name="Denis Desou" userId="a69457fe66514964" providerId="LiveId" clId="{4A865BAF-7837-4AF6-BA47-C167EE3BADE6}" dt="2023-02-03T21:30:04.906" v="7573" actId="1076"/>
          <ac:spMkLst>
            <pc:docMk/>
            <pc:sldMk cId="4035277205" sldId="328"/>
            <ac:spMk id="14" creationId="{3A31F40C-8156-BA41-49AD-2B14D9E63B55}"/>
          </ac:spMkLst>
        </pc:spChg>
        <pc:spChg chg="mod">
          <ac:chgData name="Denis Desou" userId="a69457fe66514964" providerId="LiveId" clId="{4A865BAF-7837-4AF6-BA47-C167EE3BADE6}" dt="2023-02-03T21:29:01.382" v="7530" actId="1076"/>
          <ac:spMkLst>
            <pc:docMk/>
            <pc:sldMk cId="4035277205" sldId="328"/>
            <ac:spMk id="15" creationId="{F17543F3-0DD6-F582-9BA0-96201A9F02BD}"/>
          </ac:spMkLst>
        </pc:spChg>
        <pc:spChg chg="mod">
          <ac:chgData name="Denis Desou" userId="a69457fe66514964" providerId="LiveId" clId="{4A865BAF-7837-4AF6-BA47-C167EE3BADE6}" dt="2023-02-03T21:29:46.613" v="7570" actId="1076"/>
          <ac:spMkLst>
            <pc:docMk/>
            <pc:sldMk cId="4035277205" sldId="328"/>
            <ac:spMk id="16" creationId="{94283CBB-F5C8-AEA1-1802-7BD04D0DBEE2}"/>
          </ac:spMkLst>
        </pc:spChg>
        <pc:spChg chg="mod">
          <ac:chgData name="Denis Desou" userId="a69457fe66514964" providerId="LiveId" clId="{4A865BAF-7837-4AF6-BA47-C167EE3BADE6}" dt="2023-02-03T21:28:57" v="7529" actId="1076"/>
          <ac:spMkLst>
            <pc:docMk/>
            <pc:sldMk cId="4035277205" sldId="328"/>
            <ac:spMk id="18" creationId="{64B333B4-B331-5708-6F37-BB175E8C132C}"/>
          </ac:spMkLst>
        </pc:spChg>
        <pc:picChg chg="del">
          <ac:chgData name="Denis Desou" userId="a69457fe66514964" providerId="LiveId" clId="{4A865BAF-7837-4AF6-BA47-C167EE3BADE6}" dt="2023-02-03T21:18:16.932" v="7219" actId="478"/>
          <ac:picMkLst>
            <pc:docMk/>
            <pc:sldMk cId="4035277205" sldId="328"/>
            <ac:picMk id="4" creationId="{BA342841-D3AE-321D-DAC1-12F9B9EC8E5E}"/>
          </ac:picMkLst>
        </pc:picChg>
        <pc:picChg chg="del">
          <ac:chgData name="Denis Desou" userId="a69457fe66514964" providerId="LiveId" clId="{4A865BAF-7837-4AF6-BA47-C167EE3BADE6}" dt="2023-02-03T21:18:16.932" v="7219" actId="478"/>
          <ac:picMkLst>
            <pc:docMk/>
            <pc:sldMk cId="4035277205" sldId="328"/>
            <ac:picMk id="5" creationId="{5AD17CE9-6503-CF3A-6360-884D46200321}"/>
          </ac:picMkLst>
        </pc:picChg>
        <pc:picChg chg="del">
          <ac:chgData name="Denis Desou" userId="a69457fe66514964" providerId="LiveId" clId="{4A865BAF-7837-4AF6-BA47-C167EE3BADE6}" dt="2023-02-03T21:18:16.932" v="7219" actId="478"/>
          <ac:picMkLst>
            <pc:docMk/>
            <pc:sldMk cId="4035277205" sldId="328"/>
            <ac:picMk id="6" creationId="{261AEB4C-55B7-71A3-C19D-26C44A976087}"/>
          </ac:picMkLst>
        </pc:picChg>
        <pc:picChg chg="del">
          <ac:chgData name="Denis Desou" userId="a69457fe66514964" providerId="LiveId" clId="{4A865BAF-7837-4AF6-BA47-C167EE3BADE6}" dt="2023-02-03T21:18:16.932" v="7219" actId="478"/>
          <ac:picMkLst>
            <pc:docMk/>
            <pc:sldMk cId="4035277205" sldId="328"/>
            <ac:picMk id="7" creationId="{5ECF53E7-B056-0509-C050-FEDAE0C51BBF}"/>
          </ac:picMkLst>
        </pc:picChg>
        <pc:picChg chg="del">
          <ac:chgData name="Denis Desou" userId="a69457fe66514964" providerId="LiveId" clId="{4A865BAF-7837-4AF6-BA47-C167EE3BADE6}" dt="2023-02-03T21:18:16.932" v="7219" actId="478"/>
          <ac:picMkLst>
            <pc:docMk/>
            <pc:sldMk cId="4035277205" sldId="328"/>
            <ac:picMk id="9" creationId="{B4574C25-0496-D9CB-D092-7A5DDA9DB62B}"/>
          </ac:picMkLst>
        </pc:picChg>
        <pc:picChg chg="add mod ord">
          <ac:chgData name="Denis Desou" userId="a69457fe66514964" providerId="LiveId" clId="{4A865BAF-7837-4AF6-BA47-C167EE3BADE6}" dt="2023-02-03T21:28:45.699" v="7526" actId="1076"/>
          <ac:picMkLst>
            <pc:docMk/>
            <pc:sldMk cId="4035277205" sldId="328"/>
            <ac:picMk id="10" creationId="{9AA501E1-489C-AD0C-DEBB-A6B17E7FD544}"/>
          </ac:picMkLst>
        </pc:picChg>
        <pc:picChg chg="del">
          <ac:chgData name="Denis Desou" userId="a69457fe66514964" providerId="LiveId" clId="{4A865BAF-7837-4AF6-BA47-C167EE3BADE6}" dt="2023-02-03T21:18:16.932" v="7219" actId="478"/>
          <ac:picMkLst>
            <pc:docMk/>
            <pc:sldMk cId="4035277205" sldId="328"/>
            <ac:picMk id="11" creationId="{6E6A9F40-B050-AAC5-630C-29F55C144850}"/>
          </ac:picMkLst>
        </pc:picChg>
        <pc:picChg chg="add mod ord">
          <ac:chgData name="Denis Desou" userId="a69457fe66514964" providerId="LiveId" clId="{4A865BAF-7837-4AF6-BA47-C167EE3BADE6}" dt="2023-02-03T21:30:01.871" v="7572" actId="1076"/>
          <ac:picMkLst>
            <pc:docMk/>
            <pc:sldMk cId="4035277205" sldId="328"/>
            <ac:picMk id="20" creationId="{4FB661E8-B8BC-E58C-A67C-2FEEA0E3C1AB}"/>
          </ac:picMkLst>
        </pc:picChg>
        <pc:picChg chg="add mod ord">
          <ac:chgData name="Denis Desou" userId="a69457fe66514964" providerId="LiveId" clId="{4A865BAF-7837-4AF6-BA47-C167EE3BADE6}" dt="2023-02-03T21:29:23.681" v="7568" actId="167"/>
          <ac:picMkLst>
            <pc:docMk/>
            <pc:sldMk cId="4035277205" sldId="328"/>
            <ac:picMk id="22" creationId="{12A1AD03-14C9-59A5-F961-9FE555A32256}"/>
          </ac:picMkLst>
        </pc:picChg>
        <pc:picChg chg="add mod ord">
          <ac:chgData name="Denis Desou" userId="a69457fe66514964" providerId="LiveId" clId="{4A865BAF-7837-4AF6-BA47-C167EE3BADE6}" dt="2023-02-03T21:29:59.177" v="7571" actId="1076"/>
          <ac:picMkLst>
            <pc:docMk/>
            <pc:sldMk cId="4035277205" sldId="328"/>
            <ac:picMk id="24" creationId="{178B7DAA-EBFE-BC50-0CD7-6B324F64109C}"/>
          </ac:picMkLst>
        </pc:picChg>
        <pc:picChg chg="add mod ord">
          <ac:chgData name="Denis Desou" userId="a69457fe66514964" providerId="LiveId" clId="{4A865BAF-7837-4AF6-BA47-C167EE3BADE6}" dt="2023-02-03T21:28:52.249" v="7527" actId="1076"/>
          <ac:picMkLst>
            <pc:docMk/>
            <pc:sldMk cId="4035277205" sldId="328"/>
            <ac:picMk id="26" creationId="{5AE16827-B157-E15C-730A-5C132A0F4582}"/>
          </ac:picMkLst>
        </pc:picChg>
        <pc:picChg chg="add mod ord">
          <ac:chgData name="Denis Desou" userId="a69457fe66514964" providerId="LiveId" clId="{4A865BAF-7837-4AF6-BA47-C167EE3BADE6}" dt="2023-02-03T21:28:54.201" v="7528" actId="1076"/>
          <ac:picMkLst>
            <pc:docMk/>
            <pc:sldMk cId="4035277205" sldId="328"/>
            <ac:picMk id="28" creationId="{118C0767-A0E1-C21E-80DA-07197F3503FC}"/>
          </ac:picMkLst>
        </pc:picChg>
      </pc:sldChg>
      <pc:sldChg chg="addSp delSp modSp add mod">
        <pc:chgData name="Denis Desou" userId="a69457fe66514964" providerId="LiveId" clId="{4A865BAF-7837-4AF6-BA47-C167EE3BADE6}" dt="2023-02-03T22:05:27.774" v="8730" actId="947"/>
        <pc:sldMkLst>
          <pc:docMk/>
          <pc:sldMk cId="2042419151" sldId="329"/>
        </pc:sldMkLst>
        <pc:spChg chg="mod">
          <ac:chgData name="Denis Desou" userId="a69457fe66514964" providerId="LiveId" clId="{4A865BAF-7837-4AF6-BA47-C167EE3BADE6}" dt="2023-02-03T21:35:41.148" v="7712" actId="20577"/>
          <ac:spMkLst>
            <pc:docMk/>
            <pc:sldMk cId="2042419151" sldId="329"/>
            <ac:spMk id="13" creationId="{04DDC9ED-B775-0636-F534-8634248882FE}"/>
          </ac:spMkLst>
        </pc:spChg>
        <pc:spChg chg="mod">
          <ac:chgData name="Denis Desou" userId="a69457fe66514964" providerId="LiveId" clId="{4A865BAF-7837-4AF6-BA47-C167EE3BADE6}" dt="2023-02-03T22:05:27.774" v="8730" actId="947"/>
          <ac:spMkLst>
            <pc:docMk/>
            <pc:sldMk cId="2042419151" sldId="329"/>
            <ac:spMk id="16" creationId="{096C5C40-798A-EC3E-B11D-202E993C39B9}"/>
          </ac:spMkLst>
        </pc:spChg>
        <pc:spChg chg="mod">
          <ac:chgData name="Denis Desou" userId="a69457fe66514964" providerId="LiveId" clId="{4A865BAF-7837-4AF6-BA47-C167EE3BADE6}" dt="2023-02-03T22:05:06.945" v="8727" actId="947"/>
          <ac:spMkLst>
            <pc:docMk/>
            <pc:sldMk cId="2042419151" sldId="329"/>
            <ac:spMk id="18" creationId="{0FF05CFF-503B-5C6D-A53D-D9DBACBFE5B4}"/>
          </ac:spMkLst>
        </pc:spChg>
        <pc:picChg chg="add mod">
          <ac:chgData name="Denis Desou" userId="a69457fe66514964" providerId="LiveId" clId="{4A865BAF-7837-4AF6-BA47-C167EE3BADE6}" dt="2023-02-03T21:35:04.123" v="7700" actId="1076"/>
          <ac:picMkLst>
            <pc:docMk/>
            <pc:sldMk cId="2042419151" sldId="329"/>
            <ac:picMk id="4" creationId="{87F1C63B-41C5-8BD8-562A-43AFF3357D1F}"/>
          </ac:picMkLst>
        </pc:picChg>
        <pc:picChg chg="add mod">
          <ac:chgData name="Denis Desou" userId="a69457fe66514964" providerId="LiveId" clId="{4A865BAF-7837-4AF6-BA47-C167EE3BADE6}" dt="2023-02-03T21:35:08.817" v="7701" actId="1076"/>
          <ac:picMkLst>
            <pc:docMk/>
            <pc:sldMk cId="2042419151" sldId="329"/>
            <ac:picMk id="6" creationId="{00B4832A-7C24-F641-74ED-2556574A2D22}"/>
          </ac:picMkLst>
        </pc:picChg>
        <pc:picChg chg="del">
          <ac:chgData name="Denis Desou" userId="a69457fe66514964" providerId="LiveId" clId="{4A865BAF-7837-4AF6-BA47-C167EE3BADE6}" dt="2023-02-03T21:18:24.476" v="7220" actId="478"/>
          <ac:picMkLst>
            <pc:docMk/>
            <pc:sldMk cId="2042419151" sldId="329"/>
            <ac:picMk id="7" creationId="{E9F5793B-27DC-C9E6-C507-8EF2E87C5EBE}"/>
          </ac:picMkLst>
        </pc:picChg>
        <pc:picChg chg="add del mod">
          <ac:chgData name="Denis Desou" userId="a69457fe66514964" providerId="LiveId" clId="{4A865BAF-7837-4AF6-BA47-C167EE3BADE6}" dt="2023-02-03T21:33:44.945" v="7580" actId="478"/>
          <ac:picMkLst>
            <pc:docMk/>
            <pc:sldMk cId="2042419151" sldId="329"/>
            <ac:picMk id="9" creationId="{93C0C70D-30FA-D28C-26C0-EE55FDA5BC75}"/>
          </ac:picMkLst>
        </pc:picChg>
        <pc:picChg chg="add mod">
          <ac:chgData name="Denis Desou" userId="a69457fe66514964" providerId="LiveId" clId="{4A865BAF-7837-4AF6-BA47-C167EE3BADE6}" dt="2023-02-03T21:34:53.600" v="7699" actId="1076"/>
          <ac:picMkLst>
            <pc:docMk/>
            <pc:sldMk cId="2042419151" sldId="329"/>
            <ac:picMk id="11" creationId="{09BEE96F-8FAB-22E3-A737-990830FEBF08}"/>
          </ac:picMkLst>
        </pc:picChg>
        <pc:picChg chg="del">
          <ac:chgData name="Denis Desou" userId="a69457fe66514964" providerId="LiveId" clId="{4A865BAF-7837-4AF6-BA47-C167EE3BADE6}" dt="2023-02-03T21:18:24.476" v="7220" actId="478"/>
          <ac:picMkLst>
            <pc:docMk/>
            <pc:sldMk cId="2042419151" sldId="329"/>
            <ac:picMk id="12" creationId="{5268C2D6-7BFE-23C1-83E5-AAD1BF1DA7FF}"/>
          </ac:picMkLst>
        </pc:picChg>
        <pc:picChg chg="del">
          <ac:chgData name="Denis Desou" userId="a69457fe66514964" providerId="LiveId" clId="{4A865BAF-7837-4AF6-BA47-C167EE3BADE6}" dt="2023-02-03T21:18:24.476" v="7220" actId="478"/>
          <ac:picMkLst>
            <pc:docMk/>
            <pc:sldMk cId="2042419151" sldId="329"/>
            <ac:picMk id="15" creationId="{647E814D-230D-4AA2-57B7-01F338935C0D}"/>
          </ac:picMkLst>
        </pc:picChg>
      </pc:sldChg>
      <pc:sldChg chg="addSp delSp modSp add mod">
        <pc:chgData name="Denis Desou" userId="a69457fe66514964" providerId="LiveId" clId="{4A865BAF-7837-4AF6-BA47-C167EE3BADE6}" dt="2023-02-03T21:40:19.682" v="7881" actId="113"/>
        <pc:sldMkLst>
          <pc:docMk/>
          <pc:sldMk cId="330575153" sldId="330"/>
        </pc:sldMkLst>
        <pc:spChg chg="mod">
          <ac:chgData name="Denis Desou" userId="a69457fe66514964" providerId="LiveId" clId="{4A865BAF-7837-4AF6-BA47-C167EE3BADE6}" dt="2023-02-03T21:35:57.557" v="7727" actId="20577"/>
          <ac:spMkLst>
            <pc:docMk/>
            <pc:sldMk cId="330575153" sldId="330"/>
            <ac:spMk id="3" creationId="{D5496D19-C98B-0392-E3BF-2AE3071E1F50}"/>
          </ac:spMkLst>
        </pc:spChg>
        <pc:spChg chg="mod">
          <ac:chgData name="Denis Desou" userId="a69457fe66514964" providerId="LiveId" clId="{4A865BAF-7837-4AF6-BA47-C167EE3BADE6}" dt="2023-02-03T21:38:25.491" v="7822" actId="1076"/>
          <ac:spMkLst>
            <pc:docMk/>
            <pc:sldMk cId="330575153" sldId="330"/>
            <ac:spMk id="12" creationId="{E010689C-AB92-04EF-EBC8-DCEC1559E17D}"/>
          </ac:spMkLst>
        </pc:spChg>
        <pc:spChg chg="add mod">
          <ac:chgData name="Denis Desou" userId="a69457fe66514964" providerId="LiveId" clId="{4A865BAF-7837-4AF6-BA47-C167EE3BADE6}" dt="2023-02-03T21:40:19.682" v="7881" actId="113"/>
          <ac:spMkLst>
            <pc:docMk/>
            <pc:sldMk cId="330575153" sldId="330"/>
            <ac:spMk id="17" creationId="{26C4C8B3-13E9-55AA-933E-F54565A84A7F}"/>
          </ac:spMkLst>
        </pc:spChg>
        <pc:picChg chg="del">
          <ac:chgData name="Denis Desou" userId="a69457fe66514964" providerId="LiveId" clId="{4A865BAF-7837-4AF6-BA47-C167EE3BADE6}" dt="2023-02-03T21:36:04.262" v="7728" actId="478"/>
          <ac:picMkLst>
            <pc:docMk/>
            <pc:sldMk cId="330575153" sldId="330"/>
            <ac:picMk id="4" creationId="{608D0F89-FC3C-B976-883F-670726E72332}"/>
          </ac:picMkLst>
        </pc:picChg>
        <pc:picChg chg="del">
          <ac:chgData name="Denis Desou" userId="a69457fe66514964" providerId="LiveId" clId="{4A865BAF-7837-4AF6-BA47-C167EE3BADE6}" dt="2023-02-03T21:36:04.262" v="7728" actId="478"/>
          <ac:picMkLst>
            <pc:docMk/>
            <pc:sldMk cId="330575153" sldId="330"/>
            <ac:picMk id="5" creationId="{4041D9B9-FE07-27DA-D38B-07A16891C7D9}"/>
          </ac:picMkLst>
        </pc:picChg>
        <pc:picChg chg="del">
          <ac:chgData name="Denis Desou" userId="a69457fe66514964" providerId="LiveId" clId="{4A865BAF-7837-4AF6-BA47-C167EE3BADE6}" dt="2023-02-03T21:36:04.262" v="7728" actId="478"/>
          <ac:picMkLst>
            <pc:docMk/>
            <pc:sldMk cId="330575153" sldId="330"/>
            <ac:picMk id="7" creationId="{84E8F10A-CBBE-5693-6FE0-96B83F8C4B97}"/>
          </ac:picMkLst>
        </pc:picChg>
        <pc:picChg chg="del">
          <ac:chgData name="Denis Desou" userId="a69457fe66514964" providerId="LiveId" clId="{4A865BAF-7837-4AF6-BA47-C167EE3BADE6}" dt="2023-02-03T21:36:04.262" v="7728" actId="478"/>
          <ac:picMkLst>
            <pc:docMk/>
            <pc:sldMk cId="330575153" sldId="330"/>
            <ac:picMk id="8" creationId="{EF7619EE-6E33-852B-8300-0EC70EC29738}"/>
          </ac:picMkLst>
        </pc:picChg>
        <pc:picChg chg="add mod ord">
          <ac:chgData name="Denis Desou" userId="a69457fe66514964" providerId="LiveId" clId="{4A865BAF-7837-4AF6-BA47-C167EE3BADE6}" dt="2023-02-03T21:38:22.025" v="7821" actId="1076"/>
          <ac:picMkLst>
            <pc:docMk/>
            <pc:sldMk cId="330575153" sldId="330"/>
            <ac:picMk id="9" creationId="{B41D6E81-4241-BD5F-ADC6-DBF4D8A24F54}"/>
          </ac:picMkLst>
        </pc:picChg>
        <pc:picChg chg="add mod">
          <ac:chgData name="Denis Desou" userId="a69457fe66514964" providerId="LiveId" clId="{4A865BAF-7837-4AF6-BA47-C167EE3BADE6}" dt="2023-02-03T21:38:00.031" v="7808" actId="14100"/>
          <ac:picMkLst>
            <pc:docMk/>
            <pc:sldMk cId="330575153" sldId="330"/>
            <ac:picMk id="11" creationId="{196D91A4-22DF-D624-378C-A41A289D4F4A}"/>
          </ac:picMkLst>
        </pc:picChg>
        <pc:picChg chg="add mod">
          <ac:chgData name="Denis Desou" userId="a69457fe66514964" providerId="LiveId" clId="{4A865BAF-7837-4AF6-BA47-C167EE3BADE6}" dt="2023-02-03T21:37:44.546" v="7796" actId="1076"/>
          <ac:picMkLst>
            <pc:docMk/>
            <pc:sldMk cId="330575153" sldId="330"/>
            <ac:picMk id="14" creationId="{5264854A-FD36-9D12-0E32-CF99E8373291}"/>
          </ac:picMkLst>
        </pc:picChg>
        <pc:picChg chg="add mod">
          <ac:chgData name="Denis Desou" userId="a69457fe66514964" providerId="LiveId" clId="{4A865BAF-7837-4AF6-BA47-C167EE3BADE6}" dt="2023-02-03T21:37:40.100" v="7795" actId="1076"/>
          <ac:picMkLst>
            <pc:docMk/>
            <pc:sldMk cId="330575153" sldId="330"/>
            <ac:picMk id="16" creationId="{2BD94B1B-60CD-F9A4-CB7F-0783E7EC68D3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E829B0-74B6-44D5-A6F5-86E582A15411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26F4C-90D1-429E-8EBE-3D478800637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3990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9869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30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442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859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63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888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24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359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82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142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74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71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297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94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7620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&amp; Google Slides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5BDF3-ADCD-431B-BFD7-CED12EB290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37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D0FBFC-6728-8A6C-6669-1D060A3D38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CA5D09B-8C12-0E5F-D003-B2CCD1DFAC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110AF6D-076B-BED0-C979-8942A0E2D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7E86A6C-3F29-C55E-0157-5026F4945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029A5D2-9E78-E209-49B0-D34AF8100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020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1E60F2-A804-54D2-824B-891C6F4D3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00BA90D-7F10-60D9-1C72-B8EFEF69F4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58FC42-E9ED-D926-9F77-1840D8829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869AA9-234B-7EFD-D41F-B70704E24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7D8142F-96EC-8C37-C9D1-9BBBC25E3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2341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DF4969E-1987-D67B-0EB3-1F52098CC4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D458805-DFD6-A2C2-C5C7-9918703D6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3B2BE1-8BF9-2B6A-E99D-DB0036B34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0A65A12-5798-B71D-27C3-25A1E9F73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5241C2-C0C2-A401-7720-90A874254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7920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35814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0050" y="331788"/>
            <a:ext cx="2800350" cy="2387600"/>
          </a:xfrm>
        </p:spPr>
        <p:txBody>
          <a:bodyPr lIns="0" rIns="0" anchor="b"/>
          <a:lstStyle>
            <a:lvl1pPr algn="ctr">
              <a:defRPr sz="4000" spc="120" baseline="0">
                <a:solidFill>
                  <a:schemeClr val="bg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525" y="4595024"/>
            <a:ext cx="2800350" cy="1655762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2500"/>
              </a:lnSpc>
              <a:buNone/>
              <a:defRPr sz="1800" spc="15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0050" y="6356350"/>
            <a:ext cx="2800350" cy="365125"/>
          </a:xfrm>
        </p:spPr>
        <p:txBody>
          <a:bodyPr lIns="0" rIns="0"/>
          <a:lstStyle>
            <a:lvl1pPr algn="ctr">
              <a:defRPr sz="1000"/>
            </a:lvl1pPr>
          </a:lstStyle>
          <a:p>
            <a:r>
              <a:rPr lang="en-US" dirty="0"/>
              <a:t>Free Multipurpose Presentation Template – Made with      by Showeet</a:t>
            </a:r>
          </a:p>
        </p:txBody>
      </p:sp>
      <p:cxnSp>
        <p:nvCxnSpPr>
          <p:cNvPr id="10" name="Straight Connector 9"/>
          <p:cNvCxnSpPr>
            <a:cxnSpLocks/>
          </p:cNvCxnSpPr>
          <p:nvPr userDrawn="1"/>
        </p:nvCxnSpPr>
        <p:spPr>
          <a:xfrm>
            <a:off x="390525" y="4440238"/>
            <a:ext cx="2800350" cy="0"/>
          </a:xfrm>
          <a:prstGeom prst="lin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3581400" y="0"/>
            <a:ext cx="8610600" cy="6858000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cxnSp>
        <p:nvCxnSpPr>
          <p:cNvPr id="13" name="Straight Connector 12"/>
          <p:cNvCxnSpPr>
            <a:cxnSpLocks/>
          </p:cNvCxnSpPr>
          <p:nvPr userDrawn="1"/>
        </p:nvCxnSpPr>
        <p:spPr>
          <a:xfrm>
            <a:off x="390525" y="6303568"/>
            <a:ext cx="2800350" cy="0"/>
          </a:xfrm>
          <a:prstGeom prst="lin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226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8958"/>
            <a:ext cx="10515600" cy="840230"/>
          </a:xfrm>
        </p:spPr>
        <p:txBody>
          <a:bodyPr lIns="0" rIns="0" anchor="b">
            <a:spAutoFit/>
          </a:bodyPr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90726"/>
            <a:ext cx="10515600" cy="4186236"/>
          </a:xfrm>
        </p:spPr>
        <p:txBody>
          <a:bodyPr lIns="0" tIns="91440" rIns="0"/>
          <a:lstStyle>
            <a:lvl1pPr>
              <a:spcAft>
                <a:spcPts val="1800"/>
              </a:spcAft>
              <a:defRPr/>
            </a:lvl1pPr>
            <a:lvl2pPr>
              <a:spcAft>
                <a:spcPts val="1800"/>
              </a:spcAft>
              <a:defRPr/>
            </a:lvl2pPr>
            <a:lvl3pPr>
              <a:spcAft>
                <a:spcPts val="1800"/>
              </a:spcAft>
              <a:defRPr/>
            </a:lvl3pPr>
            <a:lvl4pPr>
              <a:spcAft>
                <a:spcPts val="1800"/>
              </a:spcAft>
              <a:defRPr/>
            </a:lvl4pPr>
            <a:lvl5pPr>
              <a:spcAft>
                <a:spcPts val="1800"/>
              </a:spcAft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lIns="0" rIns="0"/>
          <a:lstStyle/>
          <a:p>
            <a:r>
              <a:rPr lang="en-US" noProof="1"/>
              <a:t>Ōkī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lIns="0" rIns="0"/>
          <a:lstStyle/>
          <a:p>
            <a:r>
              <a:rPr lang="en-US" dirty="0"/>
              <a:t>Free Multipurpose Presentation Template – Made with      by Showeet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lIns="0" rIns="0"/>
          <a:lstStyle/>
          <a:p>
            <a:fld id="{5F0F63B7-4FB4-4E2A-B819-D713A3D928AD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38200" y="1119188"/>
            <a:ext cx="10515599" cy="552450"/>
          </a:xfrm>
        </p:spPr>
        <p:txBody>
          <a:bodyPr lIns="45720" rIns="0">
            <a:norm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Freeform 290">
            <a:extLst>
              <a:ext uri="{FF2B5EF4-FFF2-40B4-BE49-F238E27FC236}">
                <a16:creationId xmlns:a16="http://schemas.microsoft.com/office/drawing/2014/main" id="{9D810C48-B0F1-42D3-AE8C-267C2B6F166F}"/>
              </a:ext>
            </a:extLst>
          </p:cNvPr>
          <p:cNvSpPr/>
          <p:nvPr userDrawn="1"/>
        </p:nvSpPr>
        <p:spPr>
          <a:xfrm>
            <a:off x="7532071" y="6473779"/>
            <a:ext cx="152053" cy="130265"/>
          </a:xfrm>
          <a:custGeom>
            <a:avLst/>
            <a:gdLst/>
            <a:ahLst/>
            <a:cxnLst/>
            <a:rect l="l" t="t" r="r" b="b"/>
            <a:pathLst>
              <a:path w="504825" h="432707">
                <a:moveTo>
                  <a:pt x="134658" y="0"/>
                </a:moveTo>
                <a:cubicBezTo>
                  <a:pt x="146301" y="0"/>
                  <a:pt x="158180" y="2019"/>
                  <a:pt x="170294" y="6057"/>
                </a:cubicBezTo>
                <a:cubicBezTo>
                  <a:pt x="182407" y="10095"/>
                  <a:pt x="193676" y="15541"/>
                  <a:pt x="204099" y="22396"/>
                </a:cubicBezTo>
                <a:cubicBezTo>
                  <a:pt x="214522" y="29251"/>
                  <a:pt x="223490" y="35683"/>
                  <a:pt x="231002" y="41693"/>
                </a:cubicBezTo>
                <a:cubicBezTo>
                  <a:pt x="238514" y="47703"/>
                  <a:pt x="245652" y="54088"/>
                  <a:pt x="252412" y="60849"/>
                </a:cubicBezTo>
                <a:cubicBezTo>
                  <a:pt x="259174" y="54088"/>
                  <a:pt x="266310" y="47703"/>
                  <a:pt x="273823" y="41693"/>
                </a:cubicBezTo>
                <a:cubicBezTo>
                  <a:pt x="281334" y="35683"/>
                  <a:pt x="290303" y="29251"/>
                  <a:pt x="300726" y="22396"/>
                </a:cubicBezTo>
                <a:cubicBezTo>
                  <a:pt x="311149" y="15541"/>
                  <a:pt x="322417" y="10095"/>
                  <a:pt x="334531" y="6057"/>
                </a:cubicBezTo>
                <a:cubicBezTo>
                  <a:pt x="346645" y="2019"/>
                  <a:pt x="358524" y="0"/>
                  <a:pt x="370167" y="0"/>
                </a:cubicBezTo>
                <a:cubicBezTo>
                  <a:pt x="412236" y="0"/>
                  <a:pt x="445197" y="11644"/>
                  <a:pt x="469048" y="34932"/>
                </a:cubicBezTo>
                <a:cubicBezTo>
                  <a:pt x="492899" y="58220"/>
                  <a:pt x="504825" y="90523"/>
                  <a:pt x="504825" y="131840"/>
                </a:cubicBezTo>
                <a:cubicBezTo>
                  <a:pt x="504825" y="173346"/>
                  <a:pt x="483321" y="215602"/>
                  <a:pt x="440313" y="258610"/>
                </a:cubicBezTo>
                <a:lnTo>
                  <a:pt x="264807" y="427636"/>
                </a:lnTo>
                <a:cubicBezTo>
                  <a:pt x="261427" y="431017"/>
                  <a:pt x="257295" y="432707"/>
                  <a:pt x="252412" y="432707"/>
                </a:cubicBezTo>
                <a:cubicBezTo>
                  <a:pt x="247529" y="432707"/>
                  <a:pt x="243398" y="431017"/>
                  <a:pt x="240018" y="427636"/>
                </a:cubicBezTo>
                <a:lnTo>
                  <a:pt x="64230" y="258047"/>
                </a:lnTo>
                <a:cubicBezTo>
                  <a:pt x="62351" y="256544"/>
                  <a:pt x="59770" y="254103"/>
                  <a:pt x="56482" y="250722"/>
                </a:cubicBezTo>
                <a:cubicBezTo>
                  <a:pt x="53196" y="247342"/>
                  <a:pt x="47984" y="241191"/>
                  <a:pt x="40848" y="232270"/>
                </a:cubicBezTo>
                <a:cubicBezTo>
                  <a:pt x="33712" y="223349"/>
                  <a:pt x="27326" y="214194"/>
                  <a:pt x="21692" y="204803"/>
                </a:cubicBezTo>
                <a:cubicBezTo>
                  <a:pt x="16057" y="195413"/>
                  <a:pt x="11035" y="184051"/>
                  <a:pt x="6620" y="170717"/>
                </a:cubicBezTo>
                <a:cubicBezTo>
                  <a:pt x="2207" y="157382"/>
                  <a:pt x="0" y="144423"/>
                  <a:pt x="0" y="131840"/>
                </a:cubicBezTo>
                <a:cubicBezTo>
                  <a:pt x="0" y="90523"/>
                  <a:pt x="11926" y="58220"/>
                  <a:pt x="35777" y="34932"/>
                </a:cubicBezTo>
                <a:cubicBezTo>
                  <a:pt x="59629" y="11644"/>
                  <a:pt x="92588" y="0"/>
                  <a:pt x="13465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025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31850" y="218621"/>
            <a:ext cx="1684338" cy="1682750"/>
          </a:xfrm>
        </p:spPr>
        <p:txBody>
          <a:bodyPr lIns="0" anchor="b">
            <a:normAutofit/>
          </a:bodyPr>
          <a:lstStyle>
            <a:lvl1pPr marL="0" indent="0" algn="l">
              <a:buNone/>
              <a:defRPr sz="8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" y="6165169"/>
            <a:ext cx="12192000" cy="6928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770793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B4D1D3-4AEF-7F84-DACD-885856A00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ED7C316-768C-1D0E-07A2-E01495B5D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33AD5C-61AD-33B6-0F87-5F2351254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4ECCEAD-1DA4-8947-6953-46DE29A64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D9FDDEE-66D4-4695-7774-56647F12C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073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2EC914-217E-BB12-E773-E4DDFB14E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8FD0C7-0AA1-13E9-7DD2-42D347C706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5A917B-2B79-12B7-D0E7-926C4B517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257A421-776B-1915-A76F-712534038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D8740F-3E6A-6FA4-2671-B18F3C27C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0765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AA46BC-1C45-0DC6-D8A8-25B64333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B5FDC6-BEF4-6C35-A7D2-43A7D616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081757D-8B8C-FF80-B062-0AEC9FD63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18D2E2B-5EF7-8FCE-F842-15AD0A036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C47AC1E-D484-7ABD-6034-6C8D655EC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BBBBE62-6807-B94F-6BCD-96DA48E86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1444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D964CD-ACB7-76CB-7B83-49C731523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5D51730-9A1D-1FEC-6F48-6BAB3DBD8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6F31A57-7B4E-6BBB-7943-6B9F6CE6CB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942A98B-5138-FFD4-3A62-0460592079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1D98928-4A1F-AB5F-3904-88CFB5C28F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774D5DF-0079-8EFF-DB99-924B23116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81F4DA6-01C1-83FE-8B83-0949209B7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54266E1-43D3-EE4D-C169-811A991BA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219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1A5EBC-4639-ED6E-62FD-BEC693912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D0C745D-4219-FBFC-9C45-5549E2114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7448F8F-0A2C-BF47-9CC3-F59C06557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455F758-24B7-DE89-F8D8-49048D387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5732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157D0DA-2FAE-74CA-9DB5-4E6F863DB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8FB307B-0C4D-1D32-3D3B-3C34565F9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174A049-9BFD-917E-21F7-DF60C3BA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5515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54A098-C3DF-9636-1970-458CB1515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336DD92-968E-8C9C-1CE5-BF2BE37E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313EE62-DF31-0B27-382B-F67C258159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3A90B2B-7E4D-7960-F77A-92AC735F4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B848D1-F08E-BB67-4287-95782188F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D05897F-36E8-CDF4-9D1E-476A259BD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204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661E12-B785-23E5-D2AE-04BE6DC23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EBB09C9-0ECC-D3D7-C261-35DA22C017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693B203-7217-41D7-6778-B5C0FFFA30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CB26DE0-EB9A-17F4-679A-9D4DCA97C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5D7ADF3-9EAD-52F1-8921-FAA754D1A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A9D1CFE-CC51-E2B5-B409-096E1424B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0705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9A4EE53-06E7-19FD-1BC5-3CBA4AACF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5A5668C-3E85-3764-E1E9-8F3AF86AF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E0D9CE6-66C2-C721-EE7A-7B52BF715E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7A4DC93-8DDC-7BD8-3F93-34618AF55C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Free Multipurpose Presentation Template – Made with      by Showeet</a:t>
            </a: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321DC3-620E-855D-C0E3-9ED3A9EA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9C214-CE6A-4808-AC62-2B5E6234CB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330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66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525" y="5177735"/>
            <a:ext cx="2800350" cy="1655762"/>
          </a:xfrm>
        </p:spPr>
        <p:txBody>
          <a:bodyPr/>
          <a:lstStyle/>
          <a:p>
            <a:pPr algn="l"/>
            <a:r>
              <a:rPr lang="en-US" b="1" dirty="0">
                <a:solidFill>
                  <a:srgbClr val="7451EB"/>
                </a:solidFill>
              </a:rPr>
              <a:t>Denis </a:t>
            </a:r>
            <a:r>
              <a:rPr lang="en-US" b="1" dirty="0" err="1">
                <a:solidFill>
                  <a:srgbClr val="7451EB"/>
                </a:solidFill>
              </a:rPr>
              <a:t>Desoubzdanne</a:t>
            </a:r>
            <a:endParaRPr lang="en-US" b="1" dirty="0">
              <a:solidFill>
                <a:srgbClr val="7451EB"/>
              </a:solidFill>
            </a:endParaRPr>
          </a:p>
          <a:p>
            <a:pPr algn="l"/>
            <a:r>
              <a:rPr lang="en-US" b="1">
                <a:solidFill>
                  <a:srgbClr val="7451EB"/>
                </a:solidFill>
              </a:rPr>
              <a:t>10 </a:t>
            </a:r>
            <a:r>
              <a:rPr lang="en-US" b="1" dirty="0" err="1">
                <a:solidFill>
                  <a:srgbClr val="7451EB"/>
                </a:solidFill>
              </a:rPr>
              <a:t>Février</a:t>
            </a:r>
            <a:r>
              <a:rPr lang="en-US" b="1" dirty="0">
                <a:solidFill>
                  <a:srgbClr val="7451EB"/>
                </a:solidFill>
              </a:rPr>
              <a:t> 2023</a:t>
            </a:r>
          </a:p>
          <a:p>
            <a:pPr algn="l"/>
            <a:r>
              <a:rPr lang="en-US" b="1" dirty="0">
                <a:solidFill>
                  <a:srgbClr val="7451EB"/>
                </a:solidFill>
              </a:rPr>
              <a:t>Formation </a:t>
            </a:r>
            <a:r>
              <a:rPr lang="en-US" b="1" i="1" dirty="0">
                <a:solidFill>
                  <a:srgbClr val="7451EB"/>
                </a:solidFill>
              </a:rPr>
              <a:t>Data Scientist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EF13E4F9-71E9-26D6-3E8D-8E7E42AC93F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8" r="14688"/>
          <a:stretch>
            <a:fillRect/>
          </a:stretch>
        </p:blipFill>
        <p:spPr>
          <a:xfrm>
            <a:off x="-3339" y="-2392"/>
            <a:ext cx="3580255" cy="2851530"/>
          </a:xfrm>
        </p:spPr>
      </p:pic>
      <p:sp>
        <p:nvSpPr>
          <p:cNvPr id="7" name="Titre 6">
            <a:extLst>
              <a:ext uri="{FF2B5EF4-FFF2-40B4-BE49-F238E27FC236}">
                <a16:creationId xmlns:a16="http://schemas.microsoft.com/office/drawing/2014/main" id="{699CF246-2037-CF43-A4A9-E782BEDD00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2353" y="2249620"/>
            <a:ext cx="6920751" cy="1636580"/>
          </a:xfrm>
        </p:spPr>
        <p:txBody>
          <a:bodyPr anchor="ctr">
            <a:noAutofit/>
          </a:bodyPr>
          <a:lstStyle/>
          <a:p>
            <a:r>
              <a:rPr lang="fr-FR" b="1" u="sng" dirty="0">
                <a:solidFill>
                  <a:schemeClr val="tx1"/>
                </a:solidFill>
              </a:rPr>
              <a:t>Présentation Projet 4</a:t>
            </a:r>
            <a:br>
              <a:rPr lang="fr-FR" b="1" u="sng" dirty="0">
                <a:solidFill>
                  <a:schemeClr val="tx1"/>
                </a:solidFill>
              </a:rPr>
            </a:br>
            <a:r>
              <a:rPr lang="fr-FR" b="1" dirty="0">
                <a:solidFill>
                  <a:schemeClr val="tx1"/>
                </a:solidFill>
              </a:rPr>
              <a:t> </a:t>
            </a:r>
            <a:br>
              <a:rPr lang="fr-FR" b="1" dirty="0">
                <a:solidFill>
                  <a:schemeClr val="tx1"/>
                </a:solidFill>
              </a:rPr>
            </a:br>
            <a:r>
              <a:rPr lang="fr-FR" b="1" dirty="0">
                <a:solidFill>
                  <a:schemeClr val="tx1"/>
                </a:solidFill>
              </a:rPr>
              <a:t>« Anticipez les besoins en consommation de bâtiments»</a:t>
            </a:r>
          </a:p>
        </p:txBody>
      </p:sp>
    </p:spTree>
    <p:extLst>
      <p:ext uri="{BB962C8B-B14F-4D97-AF65-F5344CB8AC3E}">
        <p14:creationId xmlns:p14="http://schemas.microsoft.com/office/powerpoint/2010/main" val="3949204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10988" y="54840"/>
            <a:ext cx="11681012" cy="840230"/>
          </a:xfrm>
        </p:spPr>
        <p:txBody>
          <a:bodyPr/>
          <a:lstStyle/>
          <a:p>
            <a:r>
              <a:rPr lang="en-US" dirty="0">
                <a:solidFill>
                  <a:srgbClr val="7451EB"/>
                </a:solidFill>
              </a:rPr>
              <a:t>Gestion/transformation des </a:t>
            </a:r>
            <a:r>
              <a:rPr lang="en-US" dirty="0" err="1">
                <a:solidFill>
                  <a:srgbClr val="7451EB"/>
                </a:solidFill>
              </a:rPr>
              <a:t>données</a:t>
            </a:r>
            <a:endParaRPr lang="en-US" i="1" dirty="0">
              <a:solidFill>
                <a:srgbClr val="7451EB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63B7-4FB4-4E2A-B819-D713A3D928AD}" type="slidenum">
              <a:rPr lang="en-US" smtClean="0"/>
              <a:t>10</a:t>
            </a:fld>
            <a:endParaRPr lang="en-US"/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0832FC2-2811-9BB3-75AD-BD5D3E07CC84}"/>
              </a:ext>
            </a:extLst>
          </p:cNvPr>
          <p:cNvSpPr/>
          <p:nvPr/>
        </p:nvSpPr>
        <p:spPr>
          <a:xfrm>
            <a:off x="7252447" y="6356350"/>
            <a:ext cx="663388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5AA5A5F-0865-23DB-AA46-48CDAB0F93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926" y="1083326"/>
            <a:ext cx="5943074" cy="5174038"/>
          </a:xfrm>
        </p:spPr>
        <p:txBody>
          <a:bodyPr>
            <a:noAutofit/>
          </a:bodyPr>
          <a:lstStyle/>
          <a:p>
            <a:pPr algn="just">
              <a:spcAft>
                <a:spcPts val="2400"/>
              </a:spcAft>
            </a:pPr>
            <a:r>
              <a:rPr lang="en-US" sz="2000" dirty="0" err="1"/>
              <a:t>Etape</a:t>
            </a:r>
            <a:r>
              <a:rPr lang="en-US" sz="2000" dirty="0"/>
              <a:t> 1 (suppression)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rgbClr val="7451EB"/>
                </a:solidFill>
              </a:rPr>
              <a:t> </a:t>
            </a:r>
            <a:r>
              <a:rPr lang="en-US" sz="1800" dirty="0"/>
              <a:t>y &lt;= 0  : </a:t>
            </a:r>
            <a:r>
              <a:rPr lang="en-US" sz="1800" b="1" dirty="0">
                <a:solidFill>
                  <a:srgbClr val="7451EB"/>
                </a:solidFill>
              </a:rPr>
              <a:t>12 </a:t>
            </a:r>
            <a:r>
              <a:rPr lang="en-US" sz="1800" b="1" dirty="0" err="1">
                <a:solidFill>
                  <a:srgbClr val="7451EB"/>
                </a:solidFill>
              </a:rPr>
              <a:t>lignes</a:t>
            </a:r>
            <a:r>
              <a:rPr lang="en-US" sz="1800" b="1" dirty="0">
                <a:solidFill>
                  <a:srgbClr val="7451EB"/>
                </a:solidFill>
              </a:rPr>
              <a:t> </a:t>
            </a:r>
            <a:r>
              <a:rPr lang="en-US" sz="1800" b="1" dirty="0" err="1">
                <a:solidFill>
                  <a:srgbClr val="7451EB"/>
                </a:solidFill>
              </a:rPr>
              <a:t>supprimées</a:t>
            </a:r>
            <a:r>
              <a:rPr lang="en-US" sz="1800" dirty="0"/>
              <a:t>  </a:t>
            </a:r>
          </a:p>
          <a:p>
            <a:pPr algn="just">
              <a:spcAft>
                <a:spcPts val="2400"/>
              </a:spcAft>
            </a:pPr>
            <a:r>
              <a:rPr lang="en-US" sz="2000" dirty="0" err="1"/>
              <a:t>Etape</a:t>
            </a:r>
            <a:r>
              <a:rPr lang="en-US" sz="2000" dirty="0"/>
              <a:t> 2 (transformation)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sz="1800" dirty="0"/>
              <a:t> ‘</a:t>
            </a:r>
            <a:r>
              <a:rPr lang="fr-FR" sz="1800" dirty="0" err="1"/>
              <a:t>NumberofBuildings</a:t>
            </a:r>
            <a:r>
              <a:rPr lang="fr-FR" sz="1800" dirty="0"/>
              <a:t>', '</a:t>
            </a:r>
            <a:r>
              <a:rPr lang="fr-FR" sz="1800" dirty="0" err="1"/>
              <a:t>NumberofFloors</a:t>
            </a:r>
            <a:r>
              <a:rPr lang="fr-FR" sz="1800" dirty="0"/>
              <a:t>’ : </a:t>
            </a:r>
            <a:r>
              <a:rPr lang="fr-FR" sz="1800" b="1" dirty="0">
                <a:solidFill>
                  <a:srgbClr val="7451EB"/>
                </a:solidFill>
              </a:rPr>
              <a:t>data = 0 =&gt; data = 1</a:t>
            </a:r>
            <a:endParaRPr lang="en-US" sz="1800" b="1" dirty="0">
              <a:solidFill>
                <a:srgbClr val="7451EB"/>
              </a:solidFill>
            </a:endParaRPr>
          </a:p>
          <a:p>
            <a:pPr algn="just">
              <a:spcAft>
                <a:spcPts val="2400"/>
              </a:spcAft>
            </a:pPr>
            <a:r>
              <a:rPr lang="en-US" sz="2000" dirty="0" err="1"/>
              <a:t>Etape</a:t>
            </a:r>
            <a:r>
              <a:rPr lang="en-US" sz="2000" dirty="0"/>
              <a:t> 3 (transformation)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sz="1800" dirty="0"/>
              <a:t> </a:t>
            </a:r>
            <a:r>
              <a:rPr lang="en-US" sz="1800" b="1" dirty="0">
                <a:solidFill>
                  <a:srgbClr val="7451EB"/>
                </a:solidFill>
              </a:rPr>
              <a:t>‘</a:t>
            </a:r>
            <a:r>
              <a:rPr lang="fr-FR" sz="1800" b="1" dirty="0" err="1">
                <a:solidFill>
                  <a:srgbClr val="7451EB"/>
                </a:solidFill>
              </a:rPr>
              <a:t>Year</a:t>
            </a:r>
            <a:r>
              <a:rPr lang="fr-FR" sz="1800" b="1" dirty="0">
                <a:solidFill>
                  <a:srgbClr val="7451EB"/>
                </a:solidFill>
              </a:rPr>
              <a:t>’ =&gt; ‘Age’ </a:t>
            </a:r>
            <a:r>
              <a:rPr lang="fr-FR" sz="1800" dirty="0"/>
              <a:t>(2016 – [‘</a:t>
            </a:r>
            <a:r>
              <a:rPr lang="fr-FR" sz="1800" dirty="0" err="1"/>
              <a:t>Year</a:t>
            </a:r>
            <a:r>
              <a:rPr lang="fr-FR" sz="1800" dirty="0"/>
              <a:t>’])</a:t>
            </a:r>
            <a:endParaRPr lang="en-US" sz="2000" dirty="0"/>
          </a:p>
          <a:p>
            <a:pPr algn="just">
              <a:spcAft>
                <a:spcPts val="2400"/>
              </a:spcAft>
            </a:pPr>
            <a:r>
              <a:rPr lang="en-US" sz="2000" dirty="0" err="1"/>
              <a:t>Etape</a:t>
            </a:r>
            <a:r>
              <a:rPr lang="en-US" sz="2000" dirty="0"/>
              <a:t> 3 (transformation </a:t>
            </a:r>
            <a:r>
              <a:rPr lang="en-US" sz="2000" b="1" dirty="0">
                <a:solidFill>
                  <a:srgbClr val="7451EB"/>
                </a:solidFill>
              </a:rPr>
              <a:t>log</a:t>
            </a:r>
            <a:r>
              <a:rPr lang="en-US" sz="2000" b="1" baseline="-25000" dirty="0">
                <a:solidFill>
                  <a:srgbClr val="7451EB"/>
                </a:solidFill>
              </a:rPr>
              <a:t>2</a:t>
            </a:r>
            <a:r>
              <a:rPr lang="en-US" sz="2000" dirty="0"/>
              <a:t>)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sz="1800" dirty="0"/>
              <a:t>‘</a:t>
            </a:r>
            <a:r>
              <a:rPr lang="fr-FR" sz="1800" dirty="0" err="1"/>
              <a:t>GHGEmissionsIntensity</a:t>
            </a:r>
            <a:r>
              <a:rPr lang="fr-FR" sz="1800" dirty="0"/>
              <a:t>’, ‘</a:t>
            </a:r>
            <a:r>
              <a:rPr lang="fr-FR" sz="1800" dirty="0" err="1"/>
              <a:t>SiteEUIWN</a:t>
            </a:r>
            <a:r>
              <a:rPr lang="fr-FR" sz="1800" dirty="0"/>
              <a:t>(</a:t>
            </a:r>
            <a:r>
              <a:rPr lang="fr-FR" sz="1800" dirty="0" err="1"/>
              <a:t>kBtu</a:t>
            </a:r>
            <a:r>
              <a:rPr lang="fr-FR" sz="1800" dirty="0"/>
              <a:t>/</a:t>
            </a:r>
            <a:r>
              <a:rPr lang="fr-FR" sz="1800" dirty="0" err="1"/>
              <a:t>sf</a:t>
            </a:r>
            <a:r>
              <a:rPr lang="fr-FR" sz="1800" dirty="0"/>
              <a:t>)’, ‘</a:t>
            </a:r>
            <a:r>
              <a:rPr lang="fr-FR" sz="1800" dirty="0" err="1"/>
              <a:t>SourceEUIWN</a:t>
            </a:r>
            <a:r>
              <a:rPr lang="fr-FR" sz="1800" dirty="0"/>
              <a:t>(</a:t>
            </a:r>
            <a:r>
              <a:rPr lang="fr-FR" sz="1800" dirty="0" err="1"/>
              <a:t>kBtu</a:t>
            </a:r>
            <a:r>
              <a:rPr lang="fr-FR" sz="1800" dirty="0"/>
              <a:t>/</a:t>
            </a:r>
            <a:r>
              <a:rPr lang="fr-FR" sz="1800" dirty="0" err="1"/>
              <a:t>sf</a:t>
            </a:r>
            <a:r>
              <a:rPr lang="fr-FR" sz="1800" dirty="0"/>
              <a:t>)’ </a:t>
            </a:r>
            <a:r>
              <a:rPr lang="fr-FR" sz="1800" b="1" dirty="0">
                <a:solidFill>
                  <a:srgbClr val="7451EB"/>
                </a:solidFill>
              </a:rPr>
              <a:t>(y)</a:t>
            </a:r>
            <a:r>
              <a:rPr lang="fr-FR" sz="1800" dirty="0"/>
              <a:t>, ‘Age’, ‘</a:t>
            </a:r>
            <a:r>
              <a:rPr lang="fr-FR" sz="1800" dirty="0" err="1"/>
              <a:t>NumberofBuildings</a:t>
            </a:r>
            <a:r>
              <a:rPr lang="fr-FR" sz="1800" dirty="0"/>
              <a:t>’, ‘</a:t>
            </a:r>
            <a:r>
              <a:rPr lang="fr-FR" sz="1800" dirty="0" err="1"/>
              <a:t>NumberofFloors</a:t>
            </a:r>
            <a:r>
              <a:rPr lang="fr-FR" sz="1800" dirty="0"/>
              <a:t>’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7B30F08-D590-11F8-A3C5-B5BC8FDF3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0554" y="3920664"/>
            <a:ext cx="2088000" cy="1415142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9D9D6C7-31F3-2874-4845-44D9CCEA29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5642" y="3938172"/>
            <a:ext cx="2088000" cy="1415142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7EE1B922-F919-86F3-14F5-D5453FA0FD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5642" y="2431978"/>
            <a:ext cx="2088000" cy="141665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9D3DF52-55F5-CAEA-25E2-6727277F93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40554" y="2423978"/>
            <a:ext cx="2088000" cy="141514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05D1C976-9954-6171-E89D-191D176CC2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40554" y="5417351"/>
            <a:ext cx="2088000" cy="1415142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7A5377B1-5C5D-113F-5472-33DFD13A63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25642" y="5442858"/>
            <a:ext cx="2088000" cy="1415142"/>
          </a:xfrm>
          <a:prstGeom prst="rect">
            <a:avLst/>
          </a:prstGeom>
        </p:spPr>
      </p:pic>
      <p:sp>
        <p:nvSpPr>
          <p:cNvPr id="28" name="Flèche : droite 27">
            <a:extLst>
              <a:ext uri="{FF2B5EF4-FFF2-40B4-BE49-F238E27FC236}">
                <a16:creationId xmlns:a16="http://schemas.microsoft.com/office/drawing/2014/main" id="{7A769087-F998-64D9-B8F0-A6BDB25FE75D}"/>
              </a:ext>
            </a:extLst>
          </p:cNvPr>
          <p:cNvSpPr/>
          <p:nvPr/>
        </p:nvSpPr>
        <p:spPr>
          <a:xfrm>
            <a:off x="9145792" y="3612085"/>
            <a:ext cx="578221" cy="336175"/>
          </a:xfrm>
          <a:prstGeom prst="rightArrow">
            <a:avLst/>
          </a:prstGeom>
          <a:solidFill>
            <a:srgbClr val="745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C8FC54F8-0235-7655-06B3-11022FFB6873}"/>
              </a:ext>
            </a:extLst>
          </p:cNvPr>
          <p:cNvSpPr txBox="1"/>
          <p:nvPr/>
        </p:nvSpPr>
        <p:spPr>
          <a:xfrm>
            <a:off x="8940940" y="3274853"/>
            <a:ext cx="888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Log</a:t>
            </a:r>
            <a:r>
              <a:rPr lang="fr-FR" baseline="-25000" dirty="0"/>
              <a:t>2</a:t>
            </a:r>
          </a:p>
        </p:txBody>
      </p:sp>
      <p:pic>
        <p:nvPicPr>
          <p:cNvPr id="31" name="Image 30">
            <a:extLst>
              <a:ext uri="{FF2B5EF4-FFF2-40B4-BE49-F238E27FC236}">
                <a16:creationId xmlns:a16="http://schemas.microsoft.com/office/drawing/2014/main" id="{F8B96391-46AC-EE4D-5C33-FDF0EF2F53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25642" y="927294"/>
            <a:ext cx="2088000" cy="1415140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BB5D79F6-C324-7BF0-CF03-0863A8F4D7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40554" y="928741"/>
            <a:ext cx="2088000" cy="141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388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29235" y="45872"/>
            <a:ext cx="10515600" cy="840230"/>
          </a:xfrm>
        </p:spPr>
        <p:txBody>
          <a:bodyPr/>
          <a:lstStyle/>
          <a:p>
            <a:r>
              <a:rPr lang="en-US" dirty="0" err="1">
                <a:solidFill>
                  <a:srgbClr val="7451EB"/>
                </a:solidFill>
              </a:rPr>
              <a:t>Dumisation</a:t>
            </a:r>
            <a:r>
              <a:rPr lang="en-US" dirty="0">
                <a:solidFill>
                  <a:srgbClr val="7451EB"/>
                </a:solidFill>
              </a:rPr>
              <a:t> : qual -&gt; quant</a:t>
            </a:r>
            <a:endParaRPr lang="en-US" i="1" dirty="0">
              <a:solidFill>
                <a:srgbClr val="7451EB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63B7-4FB4-4E2A-B819-D713A3D928AD}" type="slidenum">
              <a:rPr lang="en-US" smtClean="0"/>
              <a:t>11</a:t>
            </a:fld>
            <a:endParaRPr lang="en-US"/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0832FC2-2811-9BB3-75AD-BD5D3E07CC84}"/>
              </a:ext>
            </a:extLst>
          </p:cNvPr>
          <p:cNvSpPr/>
          <p:nvPr/>
        </p:nvSpPr>
        <p:spPr>
          <a:xfrm>
            <a:off x="7252447" y="6356350"/>
            <a:ext cx="663388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A7E14148-E307-A58C-E5BF-B4AEE959DB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927" y="957820"/>
            <a:ext cx="6427168" cy="4186237"/>
          </a:xfrm>
        </p:spPr>
        <p:txBody>
          <a:bodyPr>
            <a:noAutofit/>
          </a:bodyPr>
          <a:lstStyle/>
          <a:p>
            <a:pPr algn="just">
              <a:spcAft>
                <a:spcPts val="2400"/>
              </a:spcAft>
            </a:pPr>
            <a:r>
              <a:rPr lang="en-US" sz="2400" dirty="0" err="1"/>
              <a:t>Etape</a:t>
            </a:r>
            <a:r>
              <a:rPr lang="en-US" sz="2400" dirty="0"/>
              <a:t> 1 (</a:t>
            </a:r>
            <a:r>
              <a:rPr lang="en-US" sz="2400" b="1" dirty="0" err="1">
                <a:solidFill>
                  <a:srgbClr val="7451EB"/>
                </a:solidFill>
              </a:rPr>
              <a:t>localisation</a:t>
            </a:r>
            <a:r>
              <a:rPr lang="en-US" sz="2400" dirty="0"/>
              <a:t>)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 </a:t>
            </a:r>
            <a:r>
              <a:rPr lang="en-US" sz="2000" dirty="0" err="1"/>
              <a:t>Dumisation</a:t>
            </a:r>
            <a:r>
              <a:rPr lang="en-US" sz="2000" dirty="0"/>
              <a:t> de la col. ‘</a:t>
            </a:r>
            <a:r>
              <a:rPr lang="en-US" sz="2000" b="1" dirty="0">
                <a:solidFill>
                  <a:srgbClr val="7451EB"/>
                </a:solidFill>
              </a:rPr>
              <a:t>Neighborhood</a:t>
            </a:r>
            <a:r>
              <a:rPr lang="en-US" sz="2000" dirty="0"/>
              <a:t>’ (</a:t>
            </a:r>
            <a:r>
              <a:rPr lang="en-US" sz="2000" b="1" i="1" dirty="0">
                <a:solidFill>
                  <a:srgbClr val="7451EB"/>
                </a:solidFill>
              </a:rPr>
              <a:t>i.e.</a:t>
            </a:r>
            <a:r>
              <a:rPr lang="en-US" sz="2000" i="1" dirty="0"/>
              <a:t> </a:t>
            </a:r>
            <a:r>
              <a:rPr lang="en-US" sz="2000" dirty="0"/>
              <a:t>les </a:t>
            </a:r>
            <a:r>
              <a:rPr lang="en-US" sz="2000" dirty="0" err="1"/>
              <a:t>autres</a:t>
            </a:r>
            <a:r>
              <a:rPr lang="en-US" sz="2000" dirty="0"/>
              <a:t> col. “</a:t>
            </a:r>
            <a:r>
              <a:rPr lang="en-US" sz="2000" dirty="0" err="1"/>
              <a:t>localisation</a:t>
            </a:r>
            <a:r>
              <a:rPr lang="en-US" sz="2000" dirty="0"/>
              <a:t>” </a:t>
            </a:r>
            <a:r>
              <a:rPr lang="en-US" sz="2000" dirty="0" err="1"/>
              <a:t>ont</a:t>
            </a:r>
            <a:r>
              <a:rPr lang="en-US" sz="2000" dirty="0"/>
              <a:t> </a:t>
            </a:r>
            <a:r>
              <a:rPr lang="en-US" sz="2000" dirty="0" err="1"/>
              <a:t>été</a:t>
            </a:r>
            <a:r>
              <a:rPr lang="en-US" sz="2000" dirty="0"/>
              <a:t> </a:t>
            </a:r>
            <a:r>
              <a:rPr lang="en-US" sz="2000" dirty="0" err="1"/>
              <a:t>supprimées</a:t>
            </a:r>
            <a:r>
              <a:rPr lang="en-US" sz="2000" dirty="0"/>
              <a:t>)</a:t>
            </a:r>
          </a:p>
          <a:p>
            <a:pPr marL="457200" lvl="1" indent="0" algn="just">
              <a:spcAft>
                <a:spcPts val="2400"/>
              </a:spcAft>
              <a:buNone/>
            </a:pPr>
            <a:endParaRPr lang="en-US" dirty="0"/>
          </a:p>
          <a:p>
            <a:pPr algn="just">
              <a:spcAft>
                <a:spcPts val="2400"/>
              </a:spcAft>
            </a:pPr>
            <a:r>
              <a:rPr lang="en-US" sz="2400" dirty="0" err="1"/>
              <a:t>Etape</a:t>
            </a:r>
            <a:r>
              <a:rPr lang="en-US" sz="2400" dirty="0"/>
              <a:t> 2 (gestion des 3 col. ‘</a:t>
            </a:r>
            <a:r>
              <a:rPr lang="en-US" sz="2400" b="1" dirty="0" err="1">
                <a:solidFill>
                  <a:srgbClr val="7451EB"/>
                </a:solidFill>
              </a:rPr>
              <a:t>UseTypes</a:t>
            </a:r>
            <a:r>
              <a:rPr lang="en-US" sz="2400" dirty="0"/>
              <a:t>’)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 “</a:t>
            </a:r>
            <a:r>
              <a:rPr lang="en-US" sz="2000" b="1" dirty="0" err="1">
                <a:solidFill>
                  <a:srgbClr val="7451EB"/>
                </a:solidFill>
              </a:rPr>
              <a:t>Dumisation</a:t>
            </a:r>
            <a:r>
              <a:rPr lang="en-US" sz="2000" b="1" dirty="0">
                <a:solidFill>
                  <a:srgbClr val="7451EB"/>
                </a:solidFill>
              </a:rPr>
              <a:t>” des 3 col. </a:t>
            </a:r>
            <a:r>
              <a:rPr lang="en-US" sz="2000" dirty="0"/>
              <a:t>:  ‘</a:t>
            </a:r>
            <a:r>
              <a:rPr lang="fr-FR" sz="2000" dirty="0" err="1"/>
              <a:t>LargestPropertyUseType</a:t>
            </a:r>
            <a:r>
              <a:rPr lang="fr-FR" sz="2000" dirty="0"/>
              <a:t>’, ‘</a:t>
            </a:r>
            <a:r>
              <a:rPr lang="fr-FR" sz="2000" dirty="0" err="1"/>
              <a:t>SecondLargestPropertyUseType</a:t>
            </a:r>
            <a:r>
              <a:rPr lang="fr-FR" sz="2000" dirty="0"/>
              <a:t>’ et ‘</a:t>
            </a:r>
            <a:r>
              <a:rPr lang="fr-FR" sz="2000" dirty="0" err="1"/>
              <a:t>ThirdLargestPropertyUseType</a:t>
            </a:r>
            <a:r>
              <a:rPr lang="fr-FR" sz="2000" dirty="0"/>
              <a:t>’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fr-FR" sz="2000" dirty="0"/>
              <a:t> Créer </a:t>
            </a:r>
            <a:r>
              <a:rPr lang="fr-FR" sz="2000" b="1" dirty="0">
                <a:solidFill>
                  <a:srgbClr val="7451EB"/>
                </a:solidFill>
              </a:rPr>
              <a:t>13 grandes familles </a:t>
            </a:r>
            <a:r>
              <a:rPr lang="fr-FR" sz="2000" dirty="0"/>
              <a:t>et regrouper les ‘</a:t>
            </a:r>
            <a:r>
              <a:rPr lang="fr-FR" sz="2000" dirty="0" err="1"/>
              <a:t>UseTypes</a:t>
            </a:r>
            <a:r>
              <a:rPr lang="fr-FR" sz="2000" dirty="0"/>
              <a:t>’ dans une des grandes familles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fr-FR" sz="2000" dirty="0"/>
              <a:t> Pour chaque bâtiment, récupérer les </a:t>
            </a:r>
            <a:r>
              <a:rPr lang="fr-FR" sz="2000" b="1" dirty="0">
                <a:solidFill>
                  <a:srgbClr val="7451EB"/>
                </a:solidFill>
              </a:rPr>
              <a:t>surfaces brutes de plancher </a:t>
            </a:r>
            <a:r>
              <a:rPr lang="fr-FR" sz="2000" dirty="0"/>
              <a:t>(‘…</a:t>
            </a:r>
            <a:r>
              <a:rPr lang="fr-FR" sz="2000" b="1" dirty="0" err="1">
                <a:solidFill>
                  <a:srgbClr val="7451EB"/>
                </a:solidFill>
              </a:rPr>
              <a:t>UseTypeGFA</a:t>
            </a:r>
            <a:r>
              <a:rPr lang="fr-FR" sz="2000" dirty="0"/>
              <a:t>’) de chaque famille</a:t>
            </a:r>
            <a:endParaRPr lang="en-US" sz="2000" dirty="0"/>
          </a:p>
        </p:txBody>
      </p:sp>
      <p:sp>
        <p:nvSpPr>
          <p:cNvPr id="2" name="Flèche : droite 1">
            <a:extLst>
              <a:ext uri="{FF2B5EF4-FFF2-40B4-BE49-F238E27FC236}">
                <a16:creationId xmlns:a16="http://schemas.microsoft.com/office/drawing/2014/main" id="{813556AB-B4CC-0160-C79C-74BE77408271}"/>
              </a:ext>
            </a:extLst>
          </p:cNvPr>
          <p:cNvSpPr/>
          <p:nvPr/>
        </p:nvSpPr>
        <p:spPr>
          <a:xfrm>
            <a:off x="7137697" y="1944650"/>
            <a:ext cx="578221" cy="336175"/>
          </a:xfrm>
          <a:prstGeom prst="rightArrow">
            <a:avLst/>
          </a:prstGeom>
          <a:solidFill>
            <a:srgbClr val="745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53B4D9D-A297-5AA8-FB96-6247CB115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15" t="46536" r="43015" b="45229"/>
          <a:stretch/>
        </p:blipFill>
        <p:spPr>
          <a:xfrm>
            <a:off x="7915835" y="1860522"/>
            <a:ext cx="3971364" cy="504429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B84AFE25-5146-6105-8F0E-0FF90FDC7CFE}"/>
              </a:ext>
            </a:extLst>
          </p:cNvPr>
          <p:cNvSpPr txBox="1"/>
          <p:nvPr/>
        </p:nvSpPr>
        <p:spPr>
          <a:xfrm>
            <a:off x="8610600" y="1214191"/>
            <a:ext cx="2601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/>
              <a:t>13 nouvelles var. ordinales (0 ou 1)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EDA3F134-7C3B-860B-8BAE-7A49599004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985" t="29412" r="64780" b="36470"/>
          <a:stretch/>
        </p:blipFill>
        <p:spPr>
          <a:xfrm>
            <a:off x="8789893" y="4322536"/>
            <a:ext cx="2223248" cy="2339789"/>
          </a:xfrm>
          <a:prstGeom prst="rect">
            <a:avLst/>
          </a:prstGeom>
        </p:spPr>
      </p:pic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99D455C6-9DEB-4DE2-C4E1-3E3F7D1EE8AD}"/>
              </a:ext>
            </a:extLst>
          </p:cNvPr>
          <p:cNvSpPr/>
          <p:nvPr/>
        </p:nvSpPr>
        <p:spPr>
          <a:xfrm>
            <a:off x="7137697" y="5324344"/>
            <a:ext cx="578221" cy="336175"/>
          </a:xfrm>
          <a:prstGeom prst="rightArrow">
            <a:avLst/>
          </a:prstGeom>
          <a:solidFill>
            <a:srgbClr val="745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CA7ECB03-09CE-95ED-34C4-9F81710136AE}"/>
              </a:ext>
            </a:extLst>
          </p:cNvPr>
          <p:cNvSpPr txBox="1"/>
          <p:nvPr/>
        </p:nvSpPr>
        <p:spPr>
          <a:xfrm>
            <a:off x="8600740" y="3571170"/>
            <a:ext cx="2601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/>
              <a:t>13 nouvelles var. quantitatives (en GFA)</a:t>
            </a:r>
          </a:p>
        </p:txBody>
      </p:sp>
    </p:spTree>
    <p:extLst>
      <p:ext uri="{BB962C8B-B14F-4D97-AF65-F5344CB8AC3E}">
        <p14:creationId xmlns:p14="http://schemas.microsoft.com/office/powerpoint/2010/main" val="2759830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63B7-4FB4-4E2A-B819-D713A3D928AD}" type="slidenum">
              <a:rPr lang="en-US" smtClean="0"/>
              <a:t>12</a:t>
            </a:fld>
            <a:endParaRPr lang="en-US"/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0832FC2-2811-9BB3-75AD-BD5D3E07CC84}"/>
              </a:ext>
            </a:extLst>
          </p:cNvPr>
          <p:cNvSpPr/>
          <p:nvPr/>
        </p:nvSpPr>
        <p:spPr>
          <a:xfrm>
            <a:off x="7252447" y="6356350"/>
            <a:ext cx="663388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5AA5A5F-0865-23DB-AA46-48CDAB0F93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926" y="1083326"/>
            <a:ext cx="5943074" cy="5174038"/>
          </a:xfrm>
        </p:spPr>
        <p:txBody>
          <a:bodyPr>
            <a:noAutofit/>
          </a:bodyPr>
          <a:lstStyle/>
          <a:p>
            <a:pPr algn="just">
              <a:spcAft>
                <a:spcPts val="2400"/>
              </a:spcAft>
            </a:pPr>
            <a:r>
              <a:rPr lang="en-US" dirty="0" err="1"/>
              <a:t>Etape</a:t>
            </a:r>
            <a:r>
              <a:rPr lang="en-US" dirty="0"/>
              <a:t> 5 (</a:t>
            </a:r>
            <a:r>
              <a:rPr lang="en-US" b="1" dirty="0" err="1">
                <a:solidFill>
                  <a:srgbClr val="7451EB"/>
                </a:solidFill>
              </a:rPr>
              <a:t>normalisation</a:t>
            </a:r>
            <a:r>
              <a:rPr lang="en-US" b="1" dirty="0">
                <a:solidFill>
                  <a:srgbClr val="7451EB"/>
                </a:solidFill>
              </a:rPr>
              <a:t> </a:t>
            </a:r>
            <a:r>
              <a:rPr lang="en-US" b="1" dirty="0" err="1">
                <a:solidFill>
                  <a:srgbClr val="7451EB"/>
                </a:solidFill>
              </a:rPr>
              <a:t>en</a:t>
            </a:r>
            <a:r>
              <a:rPr lang="en-US" b="1" dirty="0">
                <a:solidFill>
                  <a:srgbClr val="7451EB"/>
                </a:solidFill>
              </a:rPr>
              <a:t> %</a:t>
            </a:r>
            <a:r>
              <a:rPr lang="en-US" dirty="0"/>
              <a:t>)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7451EB"/>
                </a:solidFill>
              </a:rPr>
              <a:t> </a:t>
            </a:r>
            <a:r>
              <a:rPr lang="en-US" dirty="0"/>
              <a:t>Passer les </a:t>
            </a:r>
            <a:r>
              <a:rPr lang="en-US" b="1" dirty="0">
                <a:solidFill>
                  <a:srgbClr val="7451EB"/>
                </a:solidFill>
              </a:rPr>
              <a:t>sources </a:t>
            </a:r>
            <a:r>
              <a:rPr lang="en-US" b="1" dirty="0" err="1">
                <a:solidFill>
                  <a:srgbClr val="7451EB"/>
                </a:solidFill>
              </a:rPr>
              <a:t>énergétiques</a:t>
            </a:r>
            <a:r>
              <a:rPr lang="en-US" b="1" dirty="0">
                <a:solidFill>
                  <a:srgbClr val="7451EB"/>
                </a:solidFill>
              </a:rPr>
              <a:t> </a:t>
            </a:r>
            <a:r>
              <a:rPr lang="en-US" b="1" dirty="0" err="1">
                <a:solidFill>
                  <a:srgbClr val="7451EB"/>
                </a:solidFill>
              </a:rPr>
              <a:t>en</a:t>
            </a:r>
            <a:r>
              <a:rPr lang="en-US" b="1" dirty="0">
                <a:solidFill>
                  <a:srgbClr val="7451EB"/>
                </a:solidFill>
              </a:rPr>
              <a:t> % </a:t>
            </a:r>
            <a:r>
              <a:rPr lang="en-US" dirty="0"/>
              <a:t>(par rapport à la </a:t>
            </a:r>
            <a:r>
              <a:rPr lang="en-US" dirty="0" err="1"/>
              <a:t>somme</a:t>
            </a:r>
            <a:r>
              <a:rPr lang="en-US" dirty="0"/>
              <a:t> des 3 sources) : ‘</a:t>
            </a:r>
            <a:r>
              <a:rPr lang="en-US" b="1" dirty="0">
                <a:solidFill>
                  <a:srgbClr val="7451EB"/>
                </a:solidFill>
              </a:rPr>
              <a:t>%</a:t>
            </a:r>
            <a:r>
              <a:rPr lang="en-US" b="1" dirty="0" err="1">
                <a:solidFill>
                  <a:srgbClr val="7451EB"/>
                </a:solidFill>
              </a:rPr>
              <a:t>SteamUse</a:t>
            </a:r>
            <a:r>
              <a:rPr lang="en-US" b="1" dirty="0">
                <a:solidFill>
                  <a:srgbClr val="7451EB"/>
                </a:solidFill>
              </a:rPr>
              <a:t>’, ‘%Electricity’ </a:t>
            </a:r>
            <a:r>
              <a:rPr lang="en-US" dirty="0"/>
              <a:t>et</a:t>
            </a:r>
            <a:r>
              <a:rPr lang="en-US" b="1" dirty="0">
                <a:solidFill>
                  <a:srgbClr val="7451EB"/>
                </a:solidFill>
              </a:rPr>
              <a:t> ‘%</a:t>
            </a:r>
            <a:r>
              <a:rPr lang="en-US" b="1" dirty="0" err="1">
                <a:solidFill>
                  <a:srgbClr val="7451EB"/>
                </a:solidFill>
              </a:rPr>
              <a:t>NaturalGas</a:t>
            </a:r>
            <a:r>
              <a:rPr lang="en-US" b="1" dirty="0">
                <a:solidFill>
                  <a:srgbClr val="7451EB"/>
                </a:solidFill>
              </a:rPr>
              <a:t>’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7451EB"/>
                </a:solidFill>
              </a:rPr>
              <a:t> </a:t>
            </a:r>
            <a:r>
              <a:rPr lang="en-US" dirty="0"/>
              <a:t>Passer les </a:t>
            </a:r>
            <a:r>
              <a:rPr lang="en-US" b="1" dirty="0">
                <a:solidFill>
                  <a:srgbClr val="7451EB"/>
                </a:solidFill>
              </a:rPr>
              <a:t>GFA de </a:t>
            </a:r>
            <a:r>
              <a:rPr lang="en-US" b="1" dirty="0" err="1">
                <a:solidFill>
                  <a:srgbClr val="7451EB"/>
                </a:solidFill>
              </a:rPr>
              <a:t>chaque</a:t>
            </a:r>
            <a:r>
              <a:rPr lang="en-US" b="1" dirty="0">
                <a:solidFill>
                  <a:srgbClr val="7451EB"/>
                </a:solidFill>
              </a:rPr>
              <a:t> </a:t>
            </a:r>
            <a:r>
              <a:rPr lang="en-US" b="1" dirty="0" err="1">
                <a:solidFill>
                  <a:srgbClr val="7451EB"/>
                </a:solidFill>
              </a:rPr>
              <a:t>famille</a:t>
            </a:r>
            <a:r>
              <a:rPr lang="en-US" b="1" dirty="0">
                <a:solidFill>
                  <a:srgbClr val="7451EB"/>
                </a:solidFill>
              </a:rPr>
              <a:t> </a:t>
            </a:r>
            <a:r>
              <a:rPr lang="en-US" b="1" dirty="0" err="1">
                <a:solidFill>
                  <a:srgbClr val="7451EB"/>
                </a:solidFill>
              </a:rPr>
              <a:t>en</a:t>
            </a:r>
            <a:r>
              <a:rPr lang="en-US" b="1" dirty="0">
                <a:solidFill>
                  <a:srgbClr val="7451EB"/>
                </a:solidFill>
              </a:rPr>
              <a:t> % </a:t>
            </a:r>
            <a:r>
              <a:rPr lang="en-US" dirty="0"/>
              <a:t>(par rapport à la </a:t>
            </a:r>
            <a:r>
              <a:rPr lang="en-US" dirty="0" err="1"/>
              <a:t>somme</a:t>
            </a:r>
            <a:r>
              <a:rPr lang="en-US" dirty="0"/>
              <a:t> des 13 </a:t>
            </a:r>
            <a:r>
              <a:rPr lang="en-US" dirty="0" err="1"/>
              <a:t>grandes</a:t>
            </a:r>
            <a:r>
              <a:rPr lang="en-US" dirty="0"/>
              <a:t> </a:t>
            </a:r>
            <a:r>
              <a:rPr lang="en-US" dirty="0" err="1"/>
              <a:t>familles</a:t>
            </a:r>
            <a:r>
              <a:rPr lang="en-US" dirty="0"/>
              <a:t>) : ‘</a:t>
            </a:r>
            <a:r>
              <a:rPr lang="en-US" b="1" dirty="0">
                <a:solidFill>
                  <a:srgbClr val="7451EB"/>
                </a:solidFill>
              </a:rPr>
              <a:t>%Parking’, ‘%Office’, ‘%Restaurant’…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5AF7C3DD-A9E0-8688-1F4E-CAC71D527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54840"/>
            <a:ext cx="11681012" cy="840230"/>
          </a:xfrm>
        </p:spPr>
        <p:txBody>
          <a:bodyPr/>
          <a:lstStyle/>
          <a:p>
            <a:r>
              <a:rPr lang="en-US" dirty="0" err="1">
                <a:solidFill>
                  <a:srgbClr val="7451EB"/>
                </a:solidFill>
              </a:rPr>
              <a:t>Normalisation</a:t>
            </a:r>
            <a:r>
              <a:rPr lang="en-US" dirty="0">
                <a:solidFill>
                  <a:srgbClr val="7451EB"/>
                </a:solidFill>
              </a:rPr>
              <a:t> des </a:t>
            </a:r>
            <a:r>
              <a:rPr lang="en-US" dirty="0" err="1">
                <a:solidFill>
                  <a:srgbClr val="7451EB"/>
                </a:solidFill>
              </a:rPr>
              <a:t>données</a:t>
            </a:r>
            <a:endParaRPr lang="en-US" i="1" dirty="0">
              <a:solidFill>
                <a:srgbClr val="7451EB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78A41CC-D0DE-AA9B-B898-2BA49A789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7286" y="2839538"/>
            <a:ext cx="2088000" cy="139374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8ABAEBF-30BC-A804-AA94-52CEE4F82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0068" y="2839538"/>
            <a:ext cx="2088000" cy="1393740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0C9FF6D6-4A1A-74BD-7B1F-E1CEE50A8D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0068" y="4398908"/>
            <a:ext cx="2088000" cy="138678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F77C9E10-E2B1-D16B-A982-A0F5CAAF63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7286" y="4400875"/>
            <a:ext cx="2088000" cy="1415142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42310B78-D767-2874-167B-76936AA9EC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7286" y="1250906"/>
            <a:ext cx="2088000" cy="1415142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CED503D4-850B-78A4-D29F-B17A92BBA1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50068" y="1232902"/>
            <a:ext cx="2088000" cy="1404354"/>
          </a:xfrm>
          <a:prstGeom prst="rect">
            <a:avLst/>
          </a:prstGeom>
        </p:spPr>
      </p:pic>
      <p:sp>
        <p:nvSpPr>
          <p:cNvPr id="31" name="Flèche : droite 30">
            <a:extLst>
              <a:ext uri="{FF2B5EF4-FFF2-40B4-BE49-F238E27FC236}">
                <a16:creationId xmlns:a16="http://schemas.microsoft.com/office/drawing/2014/main" id="{044D63D5-F09F-C848-CF86-6B5B2A91C122}"/>
              </a:ext>
            </a:extLst>
          </p:cNvPr>
          <p:cNvSpPr/>
          <p:nvPr/>
        </p:nvSpPr>
        <p:spPr>
          <a:xfrm>
            <a:off x="9211990" y="3353552"/>
            <a:ext cx="578221" cy="336175"/>
          </a:xfrm>
          <a:prstGeom prst="rightArrow">
            <a:avLst/>
          </a:prstGeom>
          <a:solidFill>
            <a:srgbClr val="745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AEC88924-CFE2-14D5-A08D-27264749F302}"/>
              </a:ext>
            </a:extLst>
          </p:cNvPr>
          <p:cNvSpPr txBox="1"/>
          <p:nvPr/>
        </p:nvSpPr>
        <p:spPr>
          <a:xfrm>
            <a:off x="9289739" y="3020079"/>
            <a:ext cx="55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463263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7451EB"/>
                </a:solidFill>
              </a:rPr>
              <a:t>EDA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1"/>
              <a:t>Tableau de corrélation</a:t>
            </a:r>
            <a:endParaRPr lang="en-US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rgbClr val="7451EB"/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861433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BFEDB606-7246-522B-EF7A-5B2307ABC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952" y="530636"/>
            <a:ext cx="8482790" cy="4304528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F883E61-E8FD-D8BC-F2E2-E20440109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14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BD79F25-C62E-DDEA-089F-6BF1E5F7A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2821" y="5442858"/>
            <a:ext cx="2088000" cy="141514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038B91D-9E31-9496-E9A8-AC52B5737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1843" y="5442858"/>
            <a:ext cx="2088000" cy="1415142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76383B9-846B-D513-9A92-99EA6CFD64F3}"/>
              </a:ext>
            </a:extLst>
          </p:cNvPr>
          <p:cNvSpPr txBox="1"/>
          <p:nvPr/>
        </p:nvSpPr>
        <p:spPr>
          <a:xfrm>
            <a:off x="1940801" y="4737410"/>
            <a:ext cx="1790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 err="1">
                <a:solidFill>
                  <a:srgbClr val="78CF80"/>
                </a:solidFill>
              </a:rPr>
              <a:t>Feature</a:t>
            </a:r>
            <a:r>
              <a:rPr lang="fr-FR" b="1" dirty="0">
                <a:solidFill>
                  <a:srgbClr val="78CF80"/>
                </a:solidFill>
              </a:rPr>
              <a:t> à évaluer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66C08C3-B06E-DEF9-9A36-16EF5ECEEB39}"/>
              </a:ext>
            </a:extLst>
          </p:cNvPr>
          <p:cNvSpPr txBox="1"/>
          <p:nvPr/>
        </p:nvSpPr>
        <p:spPr>
          <a:xfrm>
            <a:off x="8469648" y="5069541"/>
            <a:ext cx="1340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 err="1">
                <a:solidFill>
                  <a:srgbClr val="C00000"/>
                </a:solidFill>
              </a:rPr>
              <a:t>Targets</a:t>
            </a:r>
            <a:r>
              <a:rPr lang="fr-FR" b="1" dirty="0">
                <a:solidFill>
                  <a:srgbClr val="C00000"/>
                </a:solidFill>
              </a:rPr>
              <a:t> (y)</a:t>
            </a:r>
          </a:p>
        </p:txBody>
      </p:sp>
      <p:sp>
        <p:nvSpPr>
          <p:cNvPr id="12" name="Accolade ouvrante 11">
            <a:extLst>
              <a:ext uri="{FF2B5EF4-FFF2-40B4-BE49-F238E27FC236}">
                <a16:creationId xmlns:a16="http://schemas.microsoft.com/office/drawing/2014/main" id="{1D838A34-1DA3-BF57-9D74-6C51F9A404F2}"/>
              </a:ext>
            </a:extLst>
          </p:cNvPr>
          <p:cNvSpPr/>
          <p:nvPr/>
        </p:nvSpPr>
        <p:spPr>
          <a:xfrm rot="16200000">
            <a:off x="9013843" y="4609701"/>
            <a:ext cx="252000" cy="569885"/>
          </a:xfrm>
          <a:prstGeom prst="leftBrac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72F46657-94A3-AA6C-14C2-3690F158E7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2059" y="5383741"/>
            <a:ext cx="2088000" cy="1415141"/>
          </a:xfrm>
          <a:prstGeom prst="rect">
            <a:avLst/>
          </a:prstGeom>
        </p:spPr>
      </p:pic>
      <p:sp>
        <p:nvSpPr>
          <p:cNvPr id="15" name="Title 5">
            <a:extLst>
              <a:ext uri="{FF2B5EF4-FFF2-40B4-BE49-F238E27FC236}">
                <a16:creationId xmlns:a16="http://schemas.microsoft.com/office/drawing/2014/main" id="{3FCC6461-469E-A5FE-9CB4-152F1F8F8335}"/>
              </a:ext>
            </a:extLst>
          </p:cNvPr>
          <p:cNvSpPr txBox="1">
            <a:spLocks/>
          </p:cNvSpPr>
          <p:nvPr/>
        </p:nvSpPr>
        <p:spPr>
          <a:xfrm>
            <a:off x="838200" y="90696"/>
            <a:ext cx="10515600" cy="8402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i="1" dirty="0" err="1">
                <a:solidFill>
                  <a:srgbClr val="7451EB"/>
                </a:solidFill>
              </a:rPr>
              <a:t>Dataframe</a:t>
            </a:r>
            <a:r>
              <a:rPr lang="en-US" sz="5400" dirty="0">
                <a:solidFill>
                  <a:srgbClr val="7451EB"/>
                </a:solidFill>
              </a:rPr>
              <a:t> “propre”</a:t>
            </a:r>
            <a:endParaRPr lang="en-US" sz="5400" i="1" dirty="0">
              <a:solidFill>
                <a:srgbClr val="7451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313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F883E61-E8FD-D8BC-F2E2-E20440109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15</a:t>
            </a:fld>
            <a:endParaRPr lang="fr-FR"/>
          </a:p>
        </p:txBody>
      </p:sp>
      <p:sp>
        <p:nvSpPr>
          <p:cNvPr id="4" name="Title 5">
            <a:extLst>
              <a:ext uri="{FF2B5EF4-FFF2-40B4-BE49-F238E27FC236}">
                <a16:creationId xmlns:a16="http://schemas.microsoft.com/office/drawing/2014/main" id="{1D6E3BA6-17C4-18E4-82D0-74BA2E521279}"/>
              </a:ext>
            </a:extLst>
          </p:cNvPr>
          <p:cNvSpPr txBox="1">
            <a:spLocks/>
          </p:cNvSpPr>
          <p:nvPr/>
        </p:nvSpPr>
        <p:spPr>
          <a:xfrm>
            <a:off x="838200" y="90696"/>
            <a:ext cx="10515600" cy="8402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rgbClr val="7451EB"/>
                </a:solidFill>
              </a:rPr>
              <a:t>EDA : tableau de </a:t>
            </a:r>
            <a:r>
              <a:rPr lang="en-US" sz="5400" dirty="0" err="1">
                <a:solidFill>
                  <a:srgbClr val="7451EB"/>
                </a:solidFill>
              </a:rPr>
              <a:t>corrélation</a:t>
            </a:r>
            <a:endParaRPr lang="en-US" sz="5400" i="1" dirty="0">
              <a:solidFill>
                <a:srgbClr val="7451EB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4D963D2-FF35-31E4-340E-26058AB8D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15" y="921085"/>
            <a:ext cx="6655734" cy="5936915"/>
          </a:xfrm>
          <a:prstGeom prst="rect">
            <a:avLst/>
          </a:prstGeo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93E7C50F-BAC6-4D34-4BDB-0031B6BAF64C}"/>
              </a:ext>
            </a:extLst>
          </p:cNvPr>
          <p:cNvSpPr txBox="1">
            <a:spLocks/>
          </p:cNvSpPr>
          <p:nvPr/>
        </p:nvSpPr>
        <p:spPr>
          <a:xfrm>
            <a:off x="7306760" y="1110592"/>
            <a:ext cx="4652155" cy="51740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2400"/>
              </a:spcAft>
            </a:pPr>
            <a:r>
              <a:rPr lang="en-US" sz="2000" b="1" dirty="0">
                <a:solidFill>
                  <a:srgbClr val="7451EB"/>
                </a:solidFill>
              </a:rPr>
              <a:t>‘%Electricity’ anti-</a:t>
            </a:r>
            <a:r>
              <a:rPr lang="en-US" sz="2000" b="1" dirty="0" err="1">
                <a:solidFill>
                  <a:srgbClr val="7451EB"/>
                </a:solidFill>
              </a:rPr>
              <a:t>corrèle</a:t>
            </a:r>
            <a:r>
              <a:rPr lang="en-US" sz="2000" b="1" dirty="0">
                <a:solidFill>
                  <a:srgbClr val="7451EB"/>
                </a:solidFill>
              </a:rPr>
              <a:t> </a:t>
            </a:r>
            <a:r>
              <a:rPr lang="en-US" sz="2000" b="1" dirty="0" err="1">
                <a:solidFill>
                  <a:srgbClr val="7451EB"/>
                </a:solidFill>
              </a:rPr>
              <a:t>fortement</a:t>
            </a:r>
            <a:r>
              <a:rPr lang="en-US" sz="2000" b="1" dirty="0">
                <a:solidFill>
                  <a:srgbClr val="7451EB"/>
                </a:solidFill>
              </a:rPr>
              <a:t> </a:t>
            </a:r>
            <a:r>
              <a:rPr lang="en-US" sz="2000" dirty="0"/>
              <a:t>avec ‘%</a:t>
            </a:r>
            <a:r>
              <a:rPr lang="en-US" sz="2000" dirty="0" err="1"/>
              <a:t>NaturalGas</a:t>
            </a:r>
            <a:r>
              <a:rPr lang="en-US" sz="2000" dirty="0"/>
              <a:t>’ et ‘Log2_GHGEmissionsIntensity’ (</a:t>
            </a:r>
            <a:r>
              <a:rPr lang="en-US" sz="2000" b="1" dirty="0">
                <a:solidFill>
                  <a:srgbClr val="7451EB"/>
                </a:solidFill>
              </a:rPr>
              <a:t>correlation entre </a:t>
            </a:r>
            <a:r>
              <a:rPr lang="en-US" sz="2000" b="1" dirty="0" err="1">
                <a:solidFill>
                  <a:srgbClr val="7451EB"/>
                </a:solidFill>
              </a:rPr>
              <a:t>elles</a:t>
            </a:r>
            <a:r>
              <a:rPr lang="en-US" sz="2000" dirty="0"/>
              <a:t>)</a:t>
            </a:r>
          </a:p>
          <a:p>
            <a:pPr algn="just">
              <a:spcAft>
                <a:spcPts val="2400"/>
              </a:spcAft>
            </a:pPr>
            <a:r>
              <a:rPr lang="en-US" sz="2000" b="1" dirty="0">
                <a:solidFill>
                  <a:srgbClr val="7451EB"/>
                </a:solidFill>
              </a:rPr>
              <a:t>‘Log2_SiteEUIWN’ </a:t>
            </a:r>
            <a:r>
              <a:rPr lang="en-US" sz="2000" b="1" dirty="0" err="1">
                <a:solidFill>
                  <a:srgbClr val="7451EB"/>
                </a:solidFill>
              </a:rPr>
              <a:t>corrèle</a:t>
            </a:r>
            <a:r>
              <a:rPr lang="en-US" sz="2000" b="1" dirty="0">
                <a:solidFill>
                  <a:srgbClr val="7451EB"/>
                </a:solidFill>
              </a:rPr>
              <a:t> </a:t>
            </a:r>
            <a:r>
              <a:rPr lang="en-US" sz="2000" b="1" dirty="0" err="1">
                <a:solidFill>
                  <a:srgbClr val="7451EB"/>
                </a:solidFill>
              </a:rPr>
              <a:t>fortement</a:t>
            </a:r>
            <a:r>
              <a:rPr lang="en-US" sz="2000" b="1" dirty="0">
                <a:solidFill>
                  <a:srgbClr val="7451EB"/>
                </a:solidFill>
              </a:rPr>
              <a:t> </a:t>
            </a:r>
            <a:r>
              <a:rPr lang="en-US" sz="2000" dirty="0"/>
              <a:t>avec Log2_SourceEUIWN </a:t>
            </a:r>
          </a:p>
          <a:p>
            <a:pPr marL="0" indent="0" algn="just">
              <a:spcAft>
                <a:spcPts val="2400"/>
              </a:spcAft>
              <a:buNone/>
            </a:pPr>
            <a:r>
              <a:rPr lang="en-US" sz="2000" dirty="0"/>
              <a:t>	=&gt; </a:t>
            </a:r>
            <a:r>
              <a:rPr lang="en-US" sz="2000" b="1" dirty="0">
                <a:solidFill>
                  <a:srgbClr val="7451EB"/>
                </a:solidFill>
              </a:rPr>
              <a:t>/!\ </a:t>
            </a:r>
            <a:r>
              <a:rPr lang="en-US" sz="2000" b="1" dirty="0" err="1">
                <a:solidFill>
                  <a:srgbClr val="7451EB"/>
                </a:solidFill>
              </a:rPr>
              <a:t>Eviter</a:t>
            </a:r>
            <a:r>
              <a:rPr lang="en-US" sz="2000" b="1" dirty="0">
                <a:solidFill>
                  <a:srgbClr val="7451EB"/>
                </a:solidFill>
              </a:rPr>
              <a:t> du </a:t>
            </a:r>
            <a:r>
              <a:rPr lang="en-US" sz="2000" b="1" i="1" dirty="0">
                <a:solidFill>
                  <a:srgbClr val="7451EB"/>
                </a:solidFill>
              </a:rPr>
              <a:t>data leakage </a:t>
            </a:r>
            <a:r>
              <a:rPr lang="en-US" sz="2000" dirty="0"/>
              <a:t>: 	</a:t>
            </a:r>
            <a:r>
              <a:rPr lang="en-US" sz="2000" b="1" dirty="0">
                <a:solidFill>
                  <a:srgbClr val="7451EB"/>
                </a:solidFill>
              </a:rPr>
              <a:t>‘Log2_SourceEUIWN’ </a:t>
            </a:r>
            <a:r>
              <a:rPr lang="en-US" sz="2000" dirty="0" err="1"/>
              <a:t>est</a:t>
            </a:r>
            <a:r>
              <a:rPr lang="en-US" sz="2000" dirty="0"/>
              <a:t> écarté 	(</a:t>
            </a:r>
            <a:r>
              <a:rPr lang="en-US" sz="2000" dirty="0" err="1"/>
              <a:t>potentiel</a:t>
            </a:r>
            <a:r>
              <a:rPr lang="en-US" sz="2000" dirty="0"/>
              <a:t> </a:t>
            </a:r>
            <a:r>
              <a:rPr lang="en-US" sz="2000" i="1" dirty="0"/>
              <a:t>target</a:t>
            </a:r>
            <a:r>
              <a:rPr lang="en-US" sz="2000" dirty="0"/>
              <a:t> y).</a:t>
            </a:r>
          </a:p>
          <a:p>
            <a:pPr algn="just">
              <a:spcAft>
                <a:spcPts val="2400"/>
              </a:spcAft>
            </a:pPr>
            <a:r>
              <a:rPr lang="en-US" sz="2000" b="1" dirty="0">
                <a:solidFill>
                  <a:srgbClr val="7451EB"/>
                </a:solidFill>
              </a:rPr>
              <a:t>‘</a:t>
            </a:r>
            <a:r>
              <a:rPr lang="en-US" sz="2000" b="1" dirty="0" err="1">
                <a:solidFill>
                  <a:srgbClr val="7451EB"/>
                </a:solidFill>
              </a:rPr>
              <a:t>ENERGYSTARScore</a:t>
            </a:r>
            <a:r>
              <a:rPr lang="en-US" sz="2000" b="1" dirty="0">
                <a:solidFill>
                  <a:srgbClr val="7451EB"/>
                </a:solidFill>
              </a:rPr>
              <a:t>’ anti-</a:t>
            </a:r>
            <a:r>
              <a:rPr lang="en-US" sz="2000" b="1" dirty="0" err="1">
                <a:solidFill>
                  <a:srgbClr val="7451EB"/>
                </a:solidFill>
              </a:rPr>
              <a:t>corrèle</a:t>
            </a:r>
            <a:r>
              <a:rPr lang="en-US" sz="2000" dirty="0"/>
              <a:t> avec les </a:t>
            </a:r>
            <a:r>
              <a:rPr lang="en-US" sz="2000" i="1" dirty="0"/>
              <a:t>targets</a:t>
            </a:r>
            <a:r>
              <a:rPr lang="en-US" sz="2000" dirty="0"/>
              <a:t> y.</a:t>
            </a:r>
          </a:p>
        </p:txBody>
      </p:sp>
    </p:spTree>
    <p:extLst>
      <p:ext uri="{BB962C8B-B14F-4D97-AF65-F5344CB8AC3E}">
        <p14:creationId xmlns:p14="http://schemas.microsoft.com/office/powerpoint/2010/main" val="3983390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49" y="1709738"/>
            <a:ext cx="10768479" cy="2852737"/>
          </a:xfrm>
        </p:spPr>
        <p:txBody>
          <a:bodyPr>
            <a:noAutofit/>
          </a:bodyPr>
          <a:lstStyle/>
          <a:p>
            <a:r>
              <a:rPr lang="en-US" i="1" dirty="0">
                <a:solidFill>
                  <a:srgbClr val="7451EB"/>
                </a:solidFill>
              </a:rPr>
              <a:t>Machine Learning </a:t>
            </a:r>
            <a:r>
              <a:rPr lang="en-US" dirty="0" err="1">
                <a:solidFill>
                  <a:srgbClr val="7451EB"/>
                </a:solidFill>
              </a:rPr>
              <a:t>supervisé</a:t>
            </a:r>
            <a:endParaRPr lang="en-US" i="1" dirty="0">
              <a:solidFill>
                <a:srgbClr val="7451EB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4815916" cy="1500187"/>
          </a:xfrm>
        </p:spPr>
        <p:txBody>
          <a:bodyPr>
            <a:normAutofit lnSpcReduction="10000"/>
          </a:bodyPr>
          <a:lstStyle/>
          <a:p>
            <a:pPr algn="just">
              <a:spcBef>
                <a:spcPts val="600"/>
              </a:spcBef>
            </a:pPr>
            <a:r>
              <a:rPr lang="en-US" noProof="1"/>
              <a:t>- Comparaison de différents modèles</a:t>
            </a:r>
          </a:p>
          <a:p>
            <a:pPr algn="just">
              <a:spcBef>
                <a:spcPts val="600"/>
              </a:spcBef>
            </a:pPr>
            <a:r>
              <a:rPr lang="en-US" i="1" noProof="1"/>
              <a:t>- </a:t>
            </a:r>
            <a:r>
              <a:rPr lang="en-US" noProof="1"/>
              <a:t>2</a:t>
            </a:r>
            <a:r>
              <a:rPr lang="en-US" i="1" noProof="1"/>
              <a:t> targets</a:t>
            </a:r>
            <a:r>
              <a:rPr lang="en-US" noProof="1"/>
              <a:t> : </a:t>
            </a:r>
            <a:r>
              <a:rPr lang="en-US" dirty="0"/>
              <a:t>Log2_SiteEUIWN et Log2_GHGEmissionsIntensity</a:t>
            </a:r>
          </a:p>
          <a:p>
            <a:pPr algn="just">
              <a:spcBef>
                <a:spcPts val="600"/>
              </a:spcBef>
            </a:pPr>
            <a:r>
              <a:rPr lang="en-US" noProof="1"/>
              <a:t>- Evaluation de l’ENERGYSTARScore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rgbClr val="7451EB"/>
                </a:solidFill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4326400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87EA2E3-582C-201F-C96A-C24ABB5CF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17</a:t>
            </a:fld>
            <a:endParaRPr lang="fr-FR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63D9B652-AF02-7920-F684-83B7ED4ECC88}"/>
              </a:ext>
            </a:extLst>
          </p:cNvPr>
          <p:cNvSpPr txBox="1">
            <a:spLocks/>
          </p:cNvSpPr>
          <p:nvPr/>
        </p:nvSpPr>
        <p:spPr>
          <a:xfrm>
            <a:off x="582703" y="82735"/>
            <a:ext cx="11044518" cy="8402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200" b="1" dirty="0" err="1">
                <a:solidFill>
                  <a:srgbClr val="7451EB"/>
                </a:solidFill>
              </a:rPr>
              <a:t>Modèles</a:t>
            </a:r>
            <a:r>
              <a:rPr lang="en-US" sz="3200" b="1" dirty="0">
                <a:solidFill>
                  <a:srgbClr val="7451EB"/>
                </a:solidFill>
              </a:rPr>
              <a:t> de regression </a:t>
            </a:r>
            <a:r>
              <a:rPr lang="en-US" sz="3200" b="1" dirty="0" err="1">
                <a:solidFill>
                  <a:srgbClr val="7451EB"/>
                </a:solidFill>
              </a:rPr>
              <a:t>prédictifs</a:t>
            </a:r>
            <a:r>
              <a:rPr lang="en-US" sz="3200" b="1" dirty="0">
                <a:solidFill>
                  <a:srgbClr val="7451EB"/>
                </a:solidFill>
              </a:rPr>
              <a:t> de ‘Log2_GHGEmissionsIntensity’ et de ‘Log2_SiteEUIWN’ </a:t>
            </a:r>
            <a:endParaRPr lang="en-US" sz="3200" b="1" i="1" dirty="0">
              <a:solidFill>
                <a:srgbClr val="7451EB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820D93-E2FC-91DC-6C8F-08AB05C2D573}"/>
              </a:ext>
            </a:extLst>
          </p:cNvPr>
          <p:cNvSpPr txBox="1">
            <a:spLocks/>
          </p:cNvSpPr>
          <p:nvPr/>
        </p:nvSpPr>
        <p:spPr>
          <a:xfrm>
            <a:off x="152926" y="1092298"/>
            <a:ext cx="8533874" cy="331834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2400"/>
              </a:spcAft>
            </a:pPr>
            <a:r>
              <a:rPr lang="en-US" dirty="0"/>
              <a:t>3 </a:t>
            </a:r>
            <a:r>
              <a:rPr lang="en-US" b="1" i="1" dirty="0">
                <a:solidFill>
                  <a:srgbClr val="7451EB"/>
                </a:solidFill>
              </a:rPr>
              <a:t>datasets</a:t>
            </a:r>
            <a:r>
              <a:rPr lang="en-US" dirty="0"/>
              <a:t> </a:t>
            </a:r>
            <a:r>
              <a:rPr lang="en-US" dirty="0" err="1"/>
              <a:t>testés</a:t>
            </a:r>
            <a:r>
              <a:rPr lang="en-US" dirty="0"/>
              <a:t> :</a:t>
            </a:r>
            <a:endParaRPr lang="en-US" b="1" dirty="0">
              <a:solidFill>
                <a:srgbClr val="7451EB"/>
              </a:solidFill>
            </a:endParaRPr>
          </a:p>
          <a:p>
            <a:pPr marL="0" indent="0" algn="just">
              <a:spcAft>
                <a:spcPts val="2400"/>
              </a:spcAft>
              <a:buNone/>
            </a:pPr>
            <a:r>
              <a:rPr lang="en-US" b="1" dirty="0">
                <a:solidFill>
                  <a:srgbClr val="7451EB"/>
                </a:solidFill>
              </a:rPr>
              <a:t>	</a:t>
            </a:r>
            <a:r>
              <a:rPr lang="en-US" sz="2400" dirty="0"/>
              <a:t>=&gt; sans ‘</a:t>
            </a:r>
            <a:r>
              <a:rPr lang="en-US" sz="2400" dirty="0" err="1"/>
              <a:t>ENERGYSTARScore</a:t>
            </a:r>
            <a:r>
              <a:rPr lang="en-US" sz="2400" dirty="0"/>
              <a:t>’ : “all” </a:t>
            </a:r>
            <a:r>
              <a:rPr lang="en-US" sz="2400" i="1" dirty="0"/>
              <a:t>vs</a:t>
            </a:r>
            <a:r>
              <a:rPr lang="en-US" sz="2400" dirty="0"/>
              <a:t> “</a:t>
            </a:r>
            <a:r>
              <a:rPr lang="en-US" sz="2400" dirty="0" err="1"/>
              <a:t>dropna</a:t>
            </a:r>
            <a:r>
              <a:rPr lang="en-US" sz="2400" dirty="0"/>
              <a:t>”</a:t>
            </a:r>
          </a:p>
          <a:p>
            <a:pPr marL="0" indent="0" algn="just">
              <a:spcAft>
                <a:spcPts val="2400"/>
              </a:spcAft>
              <a:buNone/>
            </a:pPr>
            <a:r>
              <a:rPr lang="en-US" sz="2400" dirty="0"/>
              <a:t>	=&gt; avec ‘</a:t>
            </a:r>
            <a:r>
              <a:rPr lang="en-US" sz="2400" dirty="0" err="1"/>
              <a:t>ENERGYSTARScore</a:t>
            </a:r>
            <a:r>
              <a:rPr lang="en-US" sz="2400" dirty="0"/>
              <a:t>’ : “</a:t>
            </a:r>
            <a:r>
              <a:rPr lang="en-US" sz="2400" dirty="0" err="1"/>
              <a:t>dropna</a:t>
            </a:r>
            <a:r>
              <a:rPr lang="en-US" sz="2400" dirty="0"/>
              <a:t>” (-527 </a:t>
            </a:r>
            <a:r>
              <a:rPr lang="en-US" sz="2400" dirty="0" err="1"/>
              <a:t>lignes</a:t>
            </a:r>
            <a:r>
              <a:rPr lang="en-US" sz="2400" dirty="0"/>
              <a:t>)</a:t>
            </a:r>
          </a:p>
          <a:p>
            <a:pPr algn="just">
              <a:spcAft>
                <a:spcPts val="2400"/>
              </a:spcAft>
            </a:pPr>
            <a:r>
              <a:rPr lang="en-US" dirty="0"/>
              <a:t>6 </a:t>
            </a:r>
            <a:r>
              <a:rPr lang="en-US" b="1" dirty="0" err="1">
                <a:solidFill>
                  <a:srgbClr val="7451EB"/>
                </a:solidFill>
              </a:rPr>
              <a:t>algorithmes</a:t>
            </a:r>
            <a:r>
              <a:rPr lang="en-US" dirty="0"/>
              <a:t> de </a:t>
            </a:r>
            <a:r>
              <a:rPr lang="en-US" b="1" dirty="0">
                <a:solidFill>
                  <a:srgbClr val="7451EB"/>
                </a:solidFill>
              </a:rPr>
              <a:t>regression</a:t>
            </a:r>
            <a:r>
              <a:rPr lang="en-US" dirty="0"/>
              <a:t> </a:t>
            </a:r>
            <a:r>
              <a:rPr lang="en-US" dirty="0" err="1"/>
              <a:t>testés</a:t>
            </a:r>
            <a:r>
              <a:rPr lang="en-US" dirty="0"/>
              <a:t> : </a:t>
            </a:r>
          </a:p>
          <a:p>
            <a:pPr marL="0" indent="0" algn="just">
              <a:spcAft>
                <a:spcPts val="2400"/>
              </a:spcAft>
              <a:buNone/>
            </a:pPr>
            <a:r>
              <a:rPr lang="en-US" dirty="0"/>
              <a:t>	</a:t>
            </a:r>
            <a:r>
              <a:rPr lang="en-US" sz="2400" dirty="0"/>
              <a:t>=&gt; RF, LR, </a:t>
            </a:r>
            <a:r>
              <a:rPr lang="en-US" sz="2400" dirty="0" err="1"/>
              <a:t>XGBoost</a:t>
            </a:r>
            <a:r>
              <a:rPr lang="en-US" sz="2400" dirty="0"/>
              <a:t>, LGB, SVR, GBR</a:t>
            </a:r>
          </a:p>
          <a:p>
            <a:pPr algn="just">
              <a:spcAft>
                <a:spcPts val="2400"/>
              </a:spcAft>
            </a:pPr>
            <a:r>
              <a:rPr lang="en-US" dirty="0" err="1"/>
              <a:t>Optimisation</a:t>
            </a:r>
            <a:r>
              <a:rPr lang="en-US" dirty="0"/>
              <a:t> des </a:t>
            </a:r>
            <a:r>
              <a:rPr lang="en-US" b="1" dirty="0" err="1">
                <a:solidFill>
                  <a:srgbClr val="7451EB"/>
                </a:solidFill>
              </a:rPr>
              <a:t>hyperparamètres</a:t>
            </a:r>
            <a:r>
              <a:rPr lang="en-US" dirty="0"/>
              <a:t> (</a:t>
            </a:r>
            <a:r>
              <a:rPr lang="en-US" i="1" dirty="0" err="1"/>
              <a:t>GridSearchCV</a:t>
            </a:r>
            <a:r>
              <a:rPr lang="en-US" dirty="0"/>
              <a:t>) et </a:t>
            </a:r>
            <a:r>
              <a:rPr lang="en-US" b="1" dirty="0">
                <a:solidFill>
                  <a:srgbClr val="7451EB"/>
                </a:solidFill>
              </a:rPr>
              <a:t>validation </a:t>
            </a:r>
            <a:r>
              <a:rPr lang="en-US" b="1" dirty="0" err="1">
                <a:solidFill>
                  <a:srgbClr val="7451EB"/>
                </a:solidFill>
              </a:rPr>
              <a:t>croisée</a:t>
            </a:r>
            <a:r>
              <a:rPr lang="en-US" b="1" dirty="0">
                <a:solidFill>
                  <a:srgbClr val="7451EB"/>
                </a:solidFill>
              </a:rPr>
              <a:t> </a:t>
            </a:r>
            <a:r>
              <a:rPr lang="en-US" dirty="0"/>
              <a:t>(</a:t>
            </a:r>
            <a:r>
              <a:rPr lang="en-US" i="1" dirty="0" err="1"/>
              <a:t>KFold</a:t>
            </a:r>
            <a:r>
              <a:rPr lang="en-US" dirty="0"/>
              <a:t>)</a:t>
            </a:r>
          </a:p>
          <a:p>
            <a:pPr algn="just">
              <a:spcAft>
                <a:spcPts val="2400"/>
              </a:spcAft>
            </a:pPr>
            <a:r>
              <a:rPr lang="en-US" dirty="0" err="1"/>
              <a:t>Comparaison</a:t>
            </a:r>
            <a:r>
              <a:rPr lang="en-US" dirty="0"/>
              <a:t> des </a:t>
            </a:r>
            <a:r>
              <a:rPr lang="en-US" b="1" dirty="0" err="1">
                <a:solidFill>
                  <a:srgbClr val="7451EB"/>
                </a:solidFill>
              </a:rPr>
              <a:t>métriques</a:t>
            </a:r>
            <a:r>
              <a:rPr lang="en-US" dirty="0"/>
              <a:t> (R</a:t>
            </a:r>
            <a:r>
              <a:rPr lang="en-US" baseline="30000" dirty="0"/>
              <a:t>2</a:t>
            </a:r>
            <a:r>
              <a:rPr lang="en-US" dirty="0"/>
              <a:t>, MAE, MSE et RMSE)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01EBB4A-2220-42A7-FC87-5AB70A1C4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383" y="502850"/>
            <a:ext cx="4646276" cy="235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823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7BC8E15-F080-E8F8-E15E-808C47896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18</a:t>
            </a:fld>
            <a:endParaRPr lang="fr-FR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4727BE09-1D45-5EAF-7A71-A081F78E13B4}"/>
              </a:ext>
            </a:extLst>
          </p:cNvPr>
          <p:cNvSpPr txBox="1">
            <a:spLocks/>
          </p:cNvSpPr>
          <p:nvPr/>
        </p:nvSpPr>
        <p:spPr>
          <a:xfrm>
            <a:off x="430306" y="81535"/>
            <a:ext cx="11232775" cy="8402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err="1">
                <a:solidFill>
                  <a:srgbClr val="7451EB"/>
                </a:solidFill>
              </a:rPr>
              <a:t>Comparaison</a:t>
            </a:r>
            <a:r>
              <a:rPr lang="en-US" sz="3600" b="1" dirty="0">
                <a:solidFill>
                  <a:srgbClr val="7451EB"/>
                </a:solidFill>
              </a:rPr>
              <a:t> des </a:t>
            </a:r>
            <a:r>
              <a:rPr lang="en-US" sz="3600" b="1" dirty="0" err="1">
                <a:solidFill>
                  <a:srgbClr val="7451EB"/>
                </a:solidFill>
              </a:rPr>
              <a:t>modèles</a:t>
            </a:r>
            <a:r>
              <a:rPr lang="en-US" sz="3600" b="1" dirty="0">
                <a:solidFill>
                  <a:srgbClr val="7451EB"/>
                </a:solidFill>
              </a:rPr>
              <a:t> </a:t>
            </a:r>
            <a:r>
              <a:rPr lang="en-US" sz="3600" b="1" dirty="0" err="1">
                <a:solidFill>
                  <a:srgbClr val="7451EB"/>
                </a:solidFill>
              </a:rPr>
              <a:t>prédictifs</a:t>
            </a:r>
            <a:r>
              <a:rPr lang="en-US" sz="3600" b="1" dirty="0">
                <a:solidFill>
                  <a:srgbClr val="7451EB"/>
                </a:solidFill>
              </a:rPr>
              <a:t> de ‘Log2_GHGEmissionsIntensity’</a:t>
            </a:r>
            <a:endParaRPr lang="en-US" sz="3600" b="1" i="1" dirty="0">
              <a:solidFill>
                <a:srgbClr val="7451EB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A342841-D3AE-321D-DAC1-12F9B9EC8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59" y="1205534"/>
            <a:ext cx="3816000" cy="179659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AD17CE9-6503-CF3A-6360-884D46200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59" y="3116677"/>
            <a:ext cx="3816000" cy="179171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61AEB4C-55B7-71A3-C19D-26C44A976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9959" y="3204720"/>
            <a:ext cx="3816000" cy="180613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ECF53E7-B056-0509-C050-FEDAE0C51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9959" y="5072002"/>
            <a:ext cx="3302096" cy="182138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4574C25-0496-D9CB-D092-7A5DDA9DB6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959" y="5022944"/>
            <a:ext cx="3816000" cy="179171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E6A9F40-B050-AAC5-630C-29F55C1448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9959" y="1271105"/>
            <a:ext cx="3816000" cy="1819066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6A4BF9A-7964-C75F-8492-32A7F212B776}"/>
              </a:ext>
            </a:extLst>
          </p:cNvPr>
          <p:cNvSpPr txBox="1">
            <a:spLocks/>
          </p:cNvSpPr>
          <p:nvPr/>
        </p:nvSpPr>
        <p:spPr>
          <a:xfrm>
            <a:off x="7976300" y="1271105"/>
            <a:ext cx="4000547" cy="331834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400"/>
              </a:spcAft>
            </a:pPr>
            <a:r>
              <a:rPr lang="en-US" dirty="0"/>
              <a:t>Meilleur </a:t>
            </a:r>
            <a:r>
              <a:rPr lang="en-US" i="1" dirty="0"/>
              <a:t>dataset</a:t>
            </a:r>
            <a:r>
              <a:rPr lang="en-US" dirty="0"/>
              <a:t> :</a:t>
            </a:r>
            <a:endParaRPr lang="en-US" b="1" dirty="0">
              <a:solidFill>
                <a:srgbClr val="7451EB"/>
              </a:solidFill>
            </a:endParaRPr>
          </a:p>
          <a:p>
            <a:pPr marL="0" indent="0">
              <a:spcAft>
                <a:spcPts val="2400"/>
              </a:spcAft>
              <a:buNone/>
            </a:pPr>
            <a:r>
              <a:rPr lang="en-US" sz="2400" dirty="0"/>
              <a:t>	=&gt; ‘</a:t>
            </a:r>
            <a:r>
              <a:rPr lang="en-US" sz="2400" dirty="0" err="1"/>
              <a:t>ENERGYSTARScore</a:t>
            </a:r>
            <a:r>
              <a:rPr lang="en-US" sz="2400" dirty="0"/>
              <a:t>’ 	+ “</a:t>
            </a:r>
            <a:r>
              <a:rPr lang="en-US" sz="2400" dirty="0" err="1"/>
              <a:t>dropna</a:t>
            </a:r>
            <a:r>
              <a:rPr lang="en-US" sz="2400" dirty="0"/>
              <a:t>”</a:t>
            </a:r>
          </a:p>
          <a:p>
            <a:pPr>
              <a:spcAft>
                <a:spcPts val="2400"/>
              </a:spcAft>
            </a:pPr>
            <a:r>
              <a:rPr lang="en-US" dirty="0"/>
              <a:t>‘Meilleur’ </a:t>
            </a:r>
            <a:r>
              <a:rPr lang="en-US" dirty="0" err="1"/>
              <a:t>algorithme</a:t>
            </a:r>
            <a:r>
              <a:rPr lang="en-US" dirty="0"/>
              <a:t> : </a:t>
            </a:r>
          </a:p>
          <a:p>
            <a:pPr marL="0" indent="0">
              <a:spcAft>
                <a:spcPts val="2400"/>
              </a:spcAft>
              <a:buNone/>
            </a:pPr>
            <a:r>
              <a:rPr lang="en-US" sz="2400" dirty="0"/>
              <a:t>	=&gt; </a:t>
            </a:r>
            <a:r>
              <a:rPr lang="en-US" sz="2400" b="1" dirty="0" err="1">
                <a:solidFill>
                  <a:srgbClr val="C00000"/>
                </a:solidFill>
              </a:rPr>
              <a:t>XGBoostRegressor</a:t>
            </a:r>
            <a:r>
              <a:rPr lang="en-US" sz="2400" b="1" dirty="0">
                <a:solidFill>
                  <a:srgbClr val="C00000"/>
                </a:solidFill>
              </a:rPr>
              <a:t>()</a:t>
            </a:r>
          </a:p>
          <a:p>
            <a:pPr>
              <a:spcAft>
                <a:spcPts val="2400"/>
              </a:spcAft>
            </a:pPr>
            <a:r>
              <a:rPr lang="en-US" dirty="0"/>
              <a:t>Le plus </a:t>
            </a:r>
            <a:r>
              <a:rPr lang="en-US" dirty="0" err="1"/>
              <a:t>rapide</a:t>
            </a:r>
            <a:r>
              <a:rPr lang="en-US" dirty="0"/>
              <a:t> :</a:t>
            </a:r>
          </a:p>
          <a:p>
            <a:pPr marL="0" indent="0">
              <a:spcAft>
                <a:spcPts val="2400"/>
              </a:spcAft>
              <a:buNone/>
            </a:pPr>
            <a:r>
              <a:rPr lang="en-US" dirty="0"/>
              <a:t>	</a:t>
            </a:r>
            <a:r>
              <a:rPr lang="en-US" sz="2400" dirty="0"/>
              <a:t>=&gt; </a:t>
            </a:r>
            <a:r>
              <a:rPr lang="en-US" sz="2400" dirty="0" err="1"/>
              <a:t>LinearRegression</a:t>
            </a:r>
            <a:r>
              <a:rPr lang="en-US" sz="2400" dirty="0"/>
              <a:t>()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3CFE3F8E-5C40-5B87-8FD6-D0055D430569}"/>
              </a:ext>
            </a:extLst>
          </p:cNvPr>
          <p:cNvSpPr/>
          <p:nvPr/>
        </p:nvSpPr>
        <p:spPr>
          <a:xfrm>
            <a:off x="1406818" y="1271105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3A31F40C-8156-BA41-49AD-2B14D9E63B55}"/>
              </a:ext>
            </a:extLst>
          </p:cNvPr>
          <p:cNvSpPr/>
          <p:nvPr/>
        </p:nvSpPr>
        <p:spPr>
          <a:xfrm>
            <a:off x="5207853" y="2172947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F17543F3-0DD6-F582-9BA0-96201A9F02BD}"/>
              </a:ext>
            </a:extLst>
          </p:cNvPr>
          <p:cNvSpPr/>
          <p:nvPr/>
        </p:nvSpPr>
        <p:spPr>
          <a:xfrm>
            <a:off x="1393370" y="4181041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94283CBB-F5C8-AEA1-1802-7BD04D0DBEE2}"/>
              </a:ext>
            </a:extLst>
          </p:cNvPr>
          <p:cNvSpPr/>
          <p:nvPr/>
        </p:nvSpPr>
        <p:spPr>
          <a:xfrm>
            <a:off x="5207853" y="3240805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2C4D08B0-32CE-F04A-0D46-C36511CE7061}"/>
              </a:ext>
            </a:extLst>
          </p:cNvPr>
          <p:cNvSpPr/>
          <p:nvPr/>
        </p:nvSpPr>
        <p:spPr>
          <a:xfrm>
            <a:off x="6525665" y="5054439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64B333B4-B331-5708-6F37-BB175E8C132C}"/>
              </a:ext>
            </a:extLst>
          </p:cNvPr>
          <p:cNvSpPr/>
          <p:nvPr/>
        </p:nvSpPr>
        <p:spPr>
          <a:xfrm>
            <a:off x="1393370" y="5816675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5752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3187720-F5B9-613C-7C3B-51BEB828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19</a:t>
            </a:fld>
            <a:endParaRPr lang="fr-FR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5268C2D6-7BFE-23C1-83E5-AAD1BF1DA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284" y="1811981"/>
            <a:ext cx="3096000" cy="198913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9F5793B-27DC-C9E6-C507-8EF2E87C5E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490" y="2463764"/>
            <a:ext cx="4417016" cy="2944678"/>
          </a:xfrm>
          <a:prstGeom prst="rect">
            <a:avLst/>
          </a:prstGeom>
        </p:spPr>
      </p:pic>
      <p:sp>
        <p:nvSpPr>
          <p:cNvPr id="13" name="Title 5">
            <a:extLst>
              <a:ext uri="{FF2B5EF4-FFF2-40B4-BE49-F238E27FC236}">
                <a16:creationId xmlns:a16="http://schemas.microsoft.com/office/drawing/2014/main" id="{04DDC9ED-B775-0636-F534-8634248882FE}"/>
              </a:ext>
            </a:extLst>
          </p:cNvPr>
          <p:cNvSpPr txBox="1">
            <a:spLocks/>
          </p:cNvSpPr>
          <p:nvPr/>
        </p:nvSpPr>
        <p:spPr>
          <a:xfrm>
            <a:off x="806827" y="171376"/>
            <a:ext cx="10560424" cy="8402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200" b="1" dirty="0">
                <a:solidFill>
                  <a:srgbClr val="7451EB"/>
                </a:solidFill>
              </a:rPr>
              <a:t>Evaluation du </a:t>
            </a:r>
            <a:r>
              <a:rPr lang="en-US" sz="3200" b="1" dirty="0" err="1">
                <a:solidFill>
                  <a:srgbClr val="7451EB"/>
                </a:solidFill>
              </a:rPr>
              <a:t>modèle</a:t>
            </a:r>
            <a:r>
              <a:rPr lang="en-US" sz="3200" b="1" dirty="0">
                <a:solidFill>
                  <a:srgbClr val="7451EB"/>
                </a:solidFill>
              </a:rPr>
              <a:t> </a:t>
            </a:r>
            <a:r>
              <a:rPr lang="en-US" sz="3200" b="1" dirty="0" err="1">
                <a:solidFill>
                  <a:srgbClr val="7451EB"/>
                </a:solidFill>
              </a:rPr>
              <a:t>prédictif</a:t>
            </a:r>
            <a:r>
              <a:rPr lang="en-US" sz="3200" b="1" dirty="0">
                <a:solidFill>
                  <a:srgbClr val="7451EB"/>
                </a:solidFill>
              </a:rPr>
              <a:t> de la </a:t>
            </a:r>
            <a:r>
              <a:rPr lang="en-US" sz="3200" b="1" i="1" dirty="0">
                <a:solidFill>
                  <a:srgbClr val="7451EB"/>
                </a:solidFill>
              </a:rPr>
              <a:t>target</a:t>
            </a:r>
            <a:r>
              <a:rPr lang="en-US" sz="3200" b="1" dirty="0">
                <a:solidFill>
                  <a:srgbClr val="7451EB"/>
                </a:solidFill>
              </a:rPr>
              <a:t> ‘Log2_GHGEmissionsIntensity’ : </a:t>
            </a:r>
            <a:r>
              <a:rPr lang="en-US" sz="3200" b="1" dirty="0" err="1">
                <a:solidFill>
                  <a:srgbClr val="C00000"/>
                </a:solidFill>
              </a:rPr>
              <a:t>XGBoostRegressor</a:t>
            </a:r>
            <a:r>
              <a:rPr lang="en-US" sz="3200" b="1" dirty="0">
                <a:solidFill>
                  <a:srgbClr val="C00000"/>
                </a:solidFill>
              </a:rPr>
              <a:t>()</a:t>
            </a:r>
            <a:endParaRPr lang="en-US" sz="3200" b="1" i="1" dirty="0">
              <a:solidFill>
                <a:srgbClr val="C00000"/>
              </a:solidFill>
            </a:endParaRP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47E814D-230D-4AA2-57B7-01F338935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220" y="4472034"/>
            <a:ext cx="3096000" cy="2249441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096C5C40-798A-EC3E-B11D-202E993C39B9}"/>
              </a:ext>
            </a:extLst>
          </p:cNvPr>
          <p:cNvSpPr txBox="1"/>
          <p:nvPr/>
        </p:nvSpPr>
        <p:spPr>
          <a:xfrm>
            <a:off x="1306663" y="1160603"/>
            <a:ext cx="2710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Modèle « basique » : </a:t>
            </a:r>
            <a:r>
              <a:rPr lang="fr-FR" i="1" dirty="0" err="1"/>
              <a:t>y_pred</a:t>
            </a:r>
            <a:r>
              <a:rPr lang="fr-FR" i="1" dirty="0"/>
              <a:t> = </a:t>
            </a:r>
            <a:r>
              <a:rPr lang="fr-FR" i="1" dirty="0" err="1"/>
              <a:t>y_moy</a:t>
            </a:r>
            <a:r>
              <a:rPr lang="fr-FR" i="1" dirty="0"/>
              <a:t> (R</a:t>
            </a:r>
            <a:r>
              <a:rPr lang="fr-FR" i="1" baseline="30000" dirty="0"/>
              <a:t>2</a:t>
            </a:r>
            <a:r>
              <a:rPr lang="fr-FR" i="1" dirty="0"/>
              <a:t> = 0)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E21B140-97AD-25EF-118F-EFEDD6492145}"/>
              </a:ext>
            </a:extLst>
          </p:cNvPr>
          <p:cNvSpPr txBox="1"/>
          <p:nvPr/>
        </p:nvSpPr>
        <p:spPr>
          <a:xfrm>
            <a:off x="1162078" y="3892409"/>
            <a:ext cx="2999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Valeurs réelles </a:t>
            </a:r>
            <a:br>
              <a:rPr lang="fr-FR" i="1" dirty="0"/>
            </a:br>
            <a:r>
              <a:rPr lang="fr-FR" i="1" dirty="0"/>
              <a:t>(MSE = 1,0015, MAE = 0,4296)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FF05CFF-503B-5C6D-A53D-D9DBACBFE5B4}"/>
              </a:ext>
            </a:extLst>
          </p:cNvPr>
          <p:cNvSpPr txBox="1"/>
          <p:nvPr/>
        </p:nvSpPr>
        <p:spPr>
          <a:xfrm>
            <a:off x="7417998" y="1979297"/>
            <a:ext cx="3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Log</a:t>
            </a:r>
            <a:r>
              <a:rPr lang="fr-FR" i="1" baseline="-25000" dirty="0"/>
              <a:t>2</a:t>
            </a:r>
            <a:r>
              <a:rPr lang="fr-FR" i="1" dirty="0"/>
              <a:t> (data)</a:t>
            </a:r>
            <a:br>
              <a:rPr lang="fr-FR" i="1" dirty="0"/>
            </a:br>
            <a:r>
              <a:rPr lang="fr-FR" i="1" dirty="0"/>
              <a:t>(MSE = 0,4096, MAE = 0,4508)</a:t>
            </a:r>
          </a:p>
        </p:txBody>
      </p:sp>
      <p:sp>
        <p:nvSpPr>
          <p:cNvPr id="19" name="Flèche : droite rayée 18">
            <a:extLst>
              <a:ext uri="{FF2B5EF4-FFF2-40B4-BE49-F238E27FC236}">
                <a16:creationId xmlns:a16="http://schemas.microsoft.com/office/drawing/2014/main" id="{2E9478D6-8BFB-2101-9F8C-4B722AD1F2C1}"/>
              </a:ext>
            </a:extLst>
          </p:cNvPr>
          <p:cNvSpPr/>
          <p:nvPr/>
        </p:nvSpPr>
        <p:spPr>
          <a:xfrm>
            <a:off x="4948517" y="3373258"/>
            <a:ext cx="1362635" cy="103830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4E6C23D1-4BEC-BC64-1965-D9C4AFA13CA5}"/>
              </a:ext>
            </a:extLst>
          </p:cNvPr>
          <p:cNvSpPr txBox="1">
            <a:spLocks/>
          </p:cNvSpPr>
          <p:nvPr/>
        </p:nvSpPr>
        <p:spPr>
          <a:xfrm>
            <a:off x="5786517" y="5620240"/>
            <a:ext cx="6358961" cy="91867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b="1" dirty="0" err="1">
                <a:solidFill>
                  <a:srgbClr val="C00000"/>
                </a:solidFill>
              </a:rPr>
              <a:t>Intérêt</a:t>
            </a:r>
            <a:r>
              <a:rPr lang="en-US" b="1" dirty="0">
                <a:solidFill>
                  <a:srgbClr val="C00000"/>
                </a:solidFill>
              </a:rPr>
              <a:t> de transformer les </a:t>
            </a:r>
            <a:r>
              <a:rPr lang="en-US" b="1" dirty="0" err="1">
                <a:solidFill>
                  <a:srgbClr val="C00000"/>
                </a:solidFill>
              </a:rPr>
              <a:t>données</a:t>
            </a:r>
            <a:r>
              <a:rPr lang="en-US" b="1" dirty="0">
                <a:solidFill>
                  <a:srgbClr val="C00000"/>
                </a:solidFill>
              </a:rPr>
              <a:t> y et </a:t>
            </a:r>
            <a:r>
              <a:rPr lang="en-US" b="1" dirty="0" err="1">
                <a:solidFill>
                  <a:srgbClr val="C00000"/>
                </a:solidFill>
              </a:rPr>
              <a:t>d’utiliser</a:t>
            </a:r>
            <a:r>
              <a:rPr lang="en-US" b="1" dirty="0">
                <a:solidFill>
                  <a:srgbClr val="C00000"/>
                </a:solidFill>
              </a:rPr>
              <a:t> un </a:t>
            </a:r>
            <a:r>
              <a:rPr lang="en-US" b="1" dirty="0" err="1">
                <a:solidFill>
                  <a:srgbClr val="C00000"/>
                </a:solidFill>
              </a:rPr>
              <a:t>algorithme</a:t>
            </a:r>
            <a:r>
              <a:rPr lang="en-US" b="1" dirty="0">
                <a:solidFill>
                  <a:srgbClr val="C00000"/>
                </a:solidFill>
              </a:rPr>
              <a:t> de </a:t>
            </a:r>
            <a:r>
              <a:rPr lang="en-US" b="1" dirty="0" err="1">
                <a:solidFill>
                  <a:srgbClr val="C00000"/>
                </a:solidFill>
              </a:rPr>
              <a:t>régression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649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05054"/>
            <a:ext cx="10515600" cy="2852737"/>
          </a:xfrm>
        </p:spPr>
        <p:txBody>
          <a:bodyPr anchor="t">
            <a:normAutofit/>
          </a:bodyPr>
          <a:lstStyle/>
          <a:p>
            <a:r>
              <a:rPr lang="en-US" sz="5400" b="1" dirty="0" err="1">
                <a:solidFill>
                  <a:srgbClr val="7451EB"/>
                </a:solidFill>
              </a:rPr>
              <a:t>Sommaire</a:t>
            </a:r>
            <a:endParaRPr lang="en-US" sz="5400" b="1" dirty="0">
              <a:solidFill>
                <a:srgbClr val="7451EB"/>
              </a:solidFill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idx="1"/>
          </p:nvPr>
        </p:nvSpPr>
        <p:spPr>
          <a:xfrm>
            <a:off x="844550" y="1326315"/>
            <a:ext cx="10515600" cy="5164136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3200" dirty="0" err="1">
                <a:solidFill>
                  <a:schemeClr val="tx1"/>
                </a:solidFill>
              </a:rPr>
              <a:t>Présentation</a:t>
            </a:r>
            <a:r>
              <a:rPr lang="en-US" sz="3200" dirty="0">
                <a:solidFill>
                  <a:schemeClr val="tx1"/>
                </a:solidFill>
              </a:rPr>
              <a:t> du </a:t>
            </a:r>
            <a:r>
              <a:rPr lang="en-US" sz="3200" dirty="0" err="1">
                <a:solidFill>
                  <a:schemeClr val="tx1"/>
                </a:solidFill>
              </a:rPr>
              <a:t>sujet</a:t>
            </a:r>
            <a:endParaRPr lang="en-US" sz="3200" dirty="0">
              <a:solidFill>
                <a:schemeClr val="tx1"/>
              </a:solidFill>
            </a:endParaRPr>
          </a:p>
          <a:p>
            <a:pPr marL="457200" indent="-457200">
              <a:buAutoNum type="arabicPeriod"/>
            </a:pPr>
            <a:endParaRPr lang="en-US" sz="3200" dirty="0">
              <a:solidFill>
                <a:schemeClr val="tx1"/>
              </a:solidFill>
            </a:endParaRPr>
          </a:p>
          <a:p>
            <a:pPr marL="457200" indent="-457200"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Jeu de </a:t>
            </a:r>
            <a:r>
              <a:rPr lang="en-US" sz="3200" dirty="0" err="1">
                <a:solidFill>
                  <a:schemeClr val="tx1"/>
                </a:solidFill>
              </a:rPr>
              <a:t>données</a:t>
            </a:r>
            <a:r>
              <a:rPr lang="en-US" sz="3200" dirty="0">
                <a:solidFill>
                  <a:schemeClr val="tx1"/>
                </a:solidFill>
              </a:rPr>
              <a:t> : </a:t>
            </a:r>
            <a:r>
              <a:rPr lang="en-US" sz="3200" dirty="0" err="1">
                <a:solidFill>
                  <a:schemeClr val="tx1"/>
                </a:solidFill>
              </a:rPr>
              <a:t>nettoyage</a:t>
            </a:r>
            <a:r>
              <a:rPr lang="en-US" sz="3200" dirty="0">
                <a:solidFill>
                  <a:schemeClr val="tx1"/>
                </a:solidFill>
              </a:rPr>
              <a:t> et transformations</a:t>
            </a:r>
          </a:p>
          <a:p>
            <a:pPr marL="457200" indent="-457200">
              <a:buAutoNum type="arabicPeriod"/>
            </a:pPr>
            <a:endParaRPr lang="en-US" sz="3200" dirty="0">
              <a:solidFill>
                <a:schemeClr val="tx1"/>
              </a:solidFill>
            </a:endParaRPr>
          </a:p>
          <a:p>
            <a:pPr marL="457200" indent="-457200"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EDA</a:t>
            </a:r>
          </a:p>
          <a:p>
            <a:pPr marL="457200" indent="-457200">
              <a:buAutoNum type="arabicPeriod"/>
            </a:pPr>
            <a:endParaRPr lang="en-US" sz="3200" dirty="0">
              <a:solidFill>
                <a:schemeClr val="tx1"/>
              </a:solidFill>
            </a:endParaRPr>
          </a:p>
          <a:p>
            <a:pPr marL="457200" indent="-457200">
              <a:buAutoNum type="arabicPeriod"/>
            </a:pPr>
            <a:r>
              <a:rPr lang="en-US" sz="3200" i="1" dirty="0">
                <a:solidFill>
                  <a:schemeClr val="tx1"/>
                </a:solidFill>
              </a:rPr>
              <a:t>Machine Learning </a:t>
            </a:r>
            <a:r>
              <a:rPr lang="en-US" sz="3200" dirty="0" err="1">
                <a:solidFill>
                  <a:schemeClr val="tx1"/>
                </a:solidFill>
              </a:rPr>
              <a:t>supervisé</a:t>
            </a:r>
            <a:endParaRPr lang="en-US" sz="3200" dirty="0">
              <a:solidFill>
                <a:schemeClr val="tx1"/>
              </a:solidFill>
            </a:endParaRPr>
          </a:p>
          <a:p>
            <a:pPr marL="457200" indent="-457200">
              <a:buAutoNum type="arabicPeriod"/>
            </a:pPr>
            <a:endParaRPr lang="en-US" sz="3200" dirty="0">
              <a:solidFill>
                <a:schemeClr val="tx1"/>
              </a:solidFill>
            </a:endParaRPr>
          </a:p>
          <a:p>
            <a:pPr marL="457200" indent="-457200"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Conclusion</a:t>
            </a:r>
          </a:p>
          <a:p>
            <a:pPr marL="457200" indent="-457200">
              <a:buAutoNum type="arabicPeriod"/>
            </a:pP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972942C-6C4E-B699-CFC5-D5169F04A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72445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48BBE69-C181-774B-819F-166B4A5C3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20</a:t>
            </a:fld>
            <a:endParaRPr lang="fr-FR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D5496D19-C98B-0392-E3BF-2AE3071E1F50}"/>
              </a:ext>
            </a:extLst>
          </p:cNvPr>
          <p:cNvSpPr txBox="1">
            <a:spLocks/>
          </p:cNvSpPr>
          <p:nvPr/>
        </p:nvSpPr>
        <p:spPr>
          <a:xfrm>
            <a:off x="806827" y="171376"/>
            <a:ext cx="10560424" cy="8402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200" b="1" dirty="0" err="1">
                <a:solidFill>
                  <a:srgbClr val="7451EB"/>
                </a:solidFill>
              </a:rPr>
              <a:t>Interprétation</a:t>
            </a:r>
            <a:r>
              <a:rPr lang="en-US" sz="3200" b="1" dirty="0">
                <a:solidFill>
                  <a:srgbClr val="7451EB"/>
                </a:solidFill>
              </a:rPr>
              <a:t> du </a:t>
            </a:r>
            <a:r>
              <a:rPr lang="en-US" sz="3200" b="1" dirty="0" err="1">
                <a:solidFill>
                  <a:srgbClr val="7451EB"/>
                </a:solidFill>
              </a:rPr>
              <a:t>modèle</a:t>
            </a:r>
            <a:r>
              <a:rPr lang="en-US" sz="3200" b="1" dirty="0">
                <a:solidFill>
                  <a:srgbClr val="7451EB"/>
                </a:solidFill>
              </a:rPr>
              <a:t> </a:t>
            </a:r>
            <a:r>
              <a:rPr lang="en-US" sz="3200" b="1" dirty="0" err="1">
                <a:solidFill>
                  <a:srgbClr val="7451EB"/>
                </a:solidFill>
              </a:rPr>
              <a:t>prédictif</a:t>
            </a:r>
            <a:r>
              <a:rPr lang="en-US" sz="3200" b="1" dirty="0">
                <a:solidFill>
                  <a:srgbClr val="7451EB"/>
                </a:solidFill>
              </a:rPr>
              <a:t> de la </a:t>
            </a:r>
            <a:r>
              <a:rPr lang="en-US" sz="3200" b="1" i="1" dirty="0">
                <a:solidFill>
                  <a:srgbClr val="7451EB"/>
                </a:solidFill>
              </a:rPr>
              <a:t>target</a:t>
            </a:r>
            <a:r>
              <a:rPr lang="en-US" sz="3200" b="1" dirty="0">
                <a:solidFill>
                  <a:srgbClr val="7451EB"/>
                </a:solidFill>
              </a:rPr>
              <a:t> ‘Log2_GHGEmissionsIntensity’ : </a:t>
            </a:r>
            <a:r>
              <a:rPr lang="en-US" sz="3200" b="1" dirty="0">
                <a:solidFill>
                  <a:srgbClr val="C00000"/>
                </a:solidFill>
              </a:rPr>
              <a:t>SHAP Values</a:t>
            </a:r>
            <a:endParaRPr lang="en-US" sz="3200" b="1" i="1" dirty="0">
              <a:solidFill>
                <a:srgbClr val="C0000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08D0F89-FC3C-B976-883F-670726E72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160" y="3869857"/>
            <a:ext cx="5212650" cy="302418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041D9B9-FE07-27DA-D38B-07A16891C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" y="1244367"/>
            <a:ext cx="4981699" cy="262549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4E8F10A-CBBE-5693-6FE0-96B83F8C4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" y="3869857"/>
            <a:ext cx="5434993" cy="297486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F7619EE-6E33-852B-8300-0EC70EC297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5778" y="1223543"/>
            <a:ext cx="4372308" cy="2612959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010689C-AB92-04EF-EBC8-DCEC1559E17D}"/>
              </a:ext>
            </a:extLst>
          </p:cNvPr>
          <p:cNvSpPr txBox="1"/>
          <p:nvPr/>
        </p:nvSpPr>
        <p:spPr>
          <a:xfrm>
            <a:off x="8074835" y="5012618"/>
            <a:ext cx="3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/>
              <a:t>Individu  [0]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46C294F-33FC-1317-31C5-6D1E4198C948}"/>
              </a:ext>
            </a:extLst>
          </p:cNvPr>
          <p:cNvSpPr txBox="1">
            <a:spLocks/>
          </p:cNvSpPr>
          <p:nvPr/>
        </p:nvSpPr>
        <p:spPr>
          <a:xfrm>
            <a:off x="8355106" y="1929334"/>
            <a:ext cx="3648635" cy="120137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Aft>
                <a:spcPts val="2400"/>
              </a:spcAft>
              <a:buNone/>
            </a:pPr>
            <a:r>
              <a:rPr lang="en-US" dirty="0"/>
              <a:t>2 Features “</a:t>
            </a:r>
            <a:r>
              <a:rPr lang="en-US" dirty="0" err="1"/>
              <a:t>tirent</a:t>
            </a:r>
            <a:r>
              <a:rPr lang="en-US" dirty="0"/>
              <a:t>” le </a:t>
            </a:r>
            <a:r>
              <a:rPr lang="en-US" dirty="0" err="1"/>
              <a:t>modèles</a:t>
            </a:r>
            <a:r>
              <a:rPr lang="en-US" dirty="0"/>
              <a:t> : ‘%Electricity’ et ‘</a:t>
            </a:r>
            <a:r>
              <a:rPr lang="en-US" dirty="0" err="1"/>
              <a:t>ENERGSTARScore</a:t>
            </a:r>
            <a:r>
              <a:rPr lang="en-US" dirty="0"/>
              <a:t>’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1743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21">
            <a:extLst>
              <a:ext uri="{FF2B5EF4-FFF2-40B4-BE49-F238E27FC236}">
                <a16:creationId xmlns:a16="http://schemas.microsoft.com/office/drawing/2014/main" id="{12A1AD03-14C9-59A5-F961-9FE555A32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807" y="4819124"/>
            <a:ext cx="3312000" cy="1826824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4FB661E8-B8BC-E58C-A67C-2FEEA0E3C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8000" y="3016686"/>
            <a:ext cx="3816000" cy="1806134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178B7DAA-EBFE-BC50-0CD7-6B324F6410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5701" y="1204414"/>
            <a:ext cx="3816000" cy="1819066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5AE16827-B157-E15C-730A-5C132A0F45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807" y="3020382"/>
            <a:ext cx="3816000" cy="1819066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118C0767-A0E1-C21E-80DA-07197F3503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807" y="4851316"/>
            <a:ext cx="3816000" cy="181906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AA501E1-489C-AD0C-DEBB-A6B17E7FD5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807" y="1181884"/>
            <a:ext cx="3816000" cy="1819109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7BC8E15-F080-E8F8-E15E-808C47896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21</a:t>
            </a:fld>
            <a:endParaRPr lang="fr-FR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4727BE09-1D45-5EAF-7A71-A081F78E13B4}"/>
              </a:ext>
            </a:extLst>
          </p:cNvPr>
          <p:cNvSpPr txBox="1">
            <a:spLocks/>
          </p:cNvSpPr>
          <p:nvPr/>
        </p:nvSpPr>
        <p:spPr>
          <a:xfrm>
            <a:off x="430306" y="81535"/>
            <a:ext cx="11232775" cy="8402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err="1">
                <a:solidFill>
                  <a:srgbClr val="7451EB"/>
                </a:solidFill>
              </a:rPr>
              <a:t>Comparaison</a:t>
            </a:r>
            <a:r>
              <a:rPr lang="en-US" sz="3600" b="1" dirty="0">
                <a:solidFill>
                  <a:srgbClr val="7451EB"/>
                </a:solidFill>
              </a:rPr>
              <a:t> des </a:t>
            </a:r>
            <a:r>
              <a:rPr lang="en-US" sz="3600" b="1" dirty="0" err="1">
                <a:solidFill>
                  <a:srgbClr val="7451EB"/>
                </a:solidFill>
              </a:rPr>
              <a:t>modèles</a:t>
            </a:r>
            <a:r>
              <a:rPr lang="en-US" sz="3600" b="1" dirty="0">
                <a:solidFill>
                  <a:srgbClr val="7451EB"/>
                </a:solidFill>
              </a:rPr>
              <a:t> </a:t>
            </a:r>
            <a:r>
              <a:rPr lang="en-US" sz="3600" b="1" dirty="0" err="1">
                <a:solidFill>
                  <a:srgbClr val="7451EB"/>
                </a:solidFill>
              </a:rPr>
              <a:t>prédictifs</a:t>
            </a:r>
            <a:r>
              <a:rPr lang="en-US" sz="3600" b="1" dirty="0">
                <a:solidFill>
                  <a:srgbClr val="7451EB"/>
                </a:solidFill>
              </a:rPr>
              <a:t> de ‘Log2_SiteEUIWN’</a:t>
            </a:r>
            <a:endParaRPr lang="en-US" sz="3600" b="1" i="1" dirty="0">
              <a:solidFill>
                <a:srgbClr val="7451EB"/>
              </a:solidFill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6A4BF9A-7964-C75F-8492-32A7F212B776}"/>
              </a:ext>
            </a:extLst>
          </p:cNvPr>
          <p:cNvSpPr txBox="1">
            <a:spLocks/>
          </p:cNvSpPr>
          <p:nvPr/>
        </p:nvSpPr>
        <p:spPr>
          <a:xfrm>
            <a:off x="7976300" y="1271105"/>
            <a:ext cx="4027441" cy="331834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2400"/>
              </a:spcAft>
            </a:pPr>
            <a:r>
              <a:rPr lang="en-US" dirty="0"/>
              <a:t>Meilleur </a:t>
            </a:r>
            <a:r>
              <a:rPr lang="en-US" i="1" dirty="0"/>
              <a:t>dataset</a:t>
            </a:r>
            <a:r>
              <a:rPr lang="en-US" dirty="0"/>
              <a:t> :</a:t>
            </a:r>
            <a:endParaRPr lang="en-US" b="1" dirty="0">
              <a:solidFill>
                <a:srgbClr val="7451EB"/>
              </a:solidFill>
            </a:endParaRPr>
          </a:p>
          <a:p>
            <a:pPr marL="0" indent="0" algn="just">
              <a:spcAft>
                <a:spcPts val="2400"/>
              </a:spcAft>
              <a:buNone/>
            </a:pPr>
            <a:r>
              <a:rPr lang="en-US" sz="2400" dirty="0"/>
              <a:t>	=&gt; ‘</a:t>
            </a:r>
            <a:r>
              <a:rPr lang="en-US" sz="2400" dirty="0" err="1"/>
              <a:t>ENERGYSTARScore</a:t>
            </a:r>
            <a:r>
              <a:rPr lang="en-US" sz="2400" dirty="0"/>
              <a:t>’ 	+ “</a:t>
            </a:r>
            <a:r>
              <a:rPr lang="en-US" sz="2400" dirty="0" err="1"/>
              <a:t>dropna</a:t>
            </a:r>
            <a:r>
              <a:rPr lang="en-US" sz="2400" dirty="0"/>
              <a:t>” :  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>
                <a:solidFill>
                  <a:srgbClr val="C00000"/>
                </a:solidFill>
              </a:rPr>
              <a:t>/!\ data leakage?</a:t>
            </a:r>
          </a:p>
          <a:p>
            <a:pPr algn="just">
              <a:spcAft>
                <a:spcPts val="2400"/>
              </a:spcAft>
            </a:pPr>
            <a:r>
              <a:rPr lang="en-US" dirty="0"/>
              <a:t>‘Meilleur’ </a:t>
            </a:r>
            <a:r>
              <a:rPr lang="en-US" dirty="0" err="1"/>
              <a:t>algorithme</a:t>
            </a:r>
            <a:r>
              <a:rPr lang="en-US" dirty="0"/>
              <a:t> : </a:t>
            </a:r>
          </a:p>
          <a:p>
            <a:pPr marL="0" indent="0" algn="just">
              <a:spcAft>
                <a:spcPts val="2400"/>
              </a:spcAft>
              <a:buNone/>
            </a:pPr>
            <a:r>
              <a:rPr lang="en-US" sz="2400" dirty="0"/>
              <a:t>	=&gt; </a:t>
            </a:r>
            <a:r>
              <a:rPr lang="en-US" sz="2400" b="1" dirty="0" err="1">
                <a:solidFill>
                  <a:srgbClr val="C00000"/>
                </a:solidFill>
              </a:rPr>
              <a:t>XGBoostRegressor</a:t>
            </a:r>
            <a:r>
              <a:rPr lang="en-US" sz="2400" b="1" dirty="0">
                <a:solidFill>
                  <a:srgbClr val="C00000"/>
                </a:solidFill>
              </a:rPr>
              <a:t>()</a:t>
            </a:r>
          </a:p>
          <a:p>
            <a:pPr algn="just">
              <a:spcAft>
                <a:spcPts val="2400"/>
              </a:spcAft>
            </a:pPr>
            <a:r>
              <a:rPr lang="en-US" dirty="0"/>
              <a:t>Le plus </a:t>
            </a:r>
            <a:r>
              <a:rPr lang="en-US" dirty="0" err="1"/>
              <a:t>rapide</a:t>
            </a:r>
            <a:r>
              <a:rPr lang="en-US" dirty="0"/>
              <a:t> :</a:t>
            </a:r>
          </a:p>
          <a:p>
            <a:pPr marL="0" indent="0" algn="just">
              <a:spcAft>
                <a:spcPts val="2400"/>
              </a:spcAft>
              <a:buNone/>
            </a:pPr>
            <a:r>
              <a:rPr lang="en-US" dirty="0"/>
              <a:t>	</a:t>
            </a:r>
            <a:r>
              <a:rPr lang="en-US" sz="2400" dirty="0"/>
              <a:t>=&gt; </a:t>
            </a:r>
            <a:r>
              <a:rPr lang="en-US" sz="2400" dirty="0" err="1"/>
              <a:t>LinearRegression</a:t>
            </a:r>
            <a:r>
              <a:rPr lang="en-US" sz="2400" dirty="0"/>
              <a:t>()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3CFE3F8E-5C40-5B87-8FD6-D0055D430569}"/>
              </a:ext>
            </a:extLst>
          </p:cNvPr>
          <p:cNvSpPr/>
          <p:nvPr/>
        </p:nvSpPr>
        <p:spPr>
          <a:xfrm>
            <a:off x="1406818" y="1271105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3A31F40C-8156-BA41-49AD-2B14D9E63B55}"/>
              </a:ext>
            </a:extLst>
          </p:cNvPr>
          <p:cNvSpPr/>
          <p:nvPr/>
        </p:nvSpPr>
        <p:spPr>
          <a:xfrm>
            <a:off x="5315430" y="2298490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F17543F3-0DD6-F582-9BA0-96201A9F02BD}"/>
              </a:ext>
            </a:extLst>
          </p:cNvPr>
          <p:cNvSpPr/>
          <p:nvPr/>
        </p:nvSpPr>
        <p:spPr>
          <a:xfrm>
            <a:off x="1406818" y="4341856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94283CBB-F5C8-AEA1-1802-7BD04D0DBEE2}"/>
              </a:ext>
            </a:extLst>
          </p:cNvPr>
          <p:cNvSpPr/>
          <p:nvPr/>
        </p:nvSpPr>
        <p:spPr>
          <a:xfrm>
            <a:off x="5315430" y="3370052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2C4D08B0-32CE-F04A-0D46-C36511CE7061}"/>
              </a:ext>
            </a:extLst>
          </p:cNvPr>
          <p:cNvSpPr/>
          <p:nvPr/>
        </p:nvSpPr>
        <p:spPr>
          <a:xfrm>
            <a:off x="6525665" y="5054439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64B333B4-B331-5708-6F37-BB175E8C132C}"/>
              </a:ext>
            </a:extLst>
          </p:cNvPr>
          <p:cNvSpPr/>
          <p:nvPr/>
        </p:nvSpPr>
        <p:spPr>
          <a:xfrm>
            <a:off x="1406818" y="5732536"/>
            <a:ext cx="341299" cy="332033"/>
          </a:xfrm>
          <a:prstGeom prst="ellipse">
            <a:avLst/>
          </a:prstGeom>
          <a:solidFill>
            <a:srgbClr val="C00000">
              <a:alpha val="11000"/>
            </a:srgbClr>
          </a:solidFill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5277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3187720-F5B9-613C-7C3B-51BEB828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22</a:t>
            </a:fld>
            <a:endParaRPr lang="fr-FR"/>
          </a:p>
        </p:txBody>
      </p:sp>
      <p:sp>
        <p:nvSpPr>
          <p:cNvPr id="13" name="Title 5">
            <a:extLst>
              <a:ext uri="{FF2B5EF4-FFF2-40B4-BE49-F238E27FC236}">
                <a16:creationId xmlns:a16="http://schemas.microsoft.com/office/drawing/2014/main" id="{04DDC9ED-B775-0636-F534-8634248882FE}"/>
              </a:ext>
            </a:extLst>
          </p:cNvPr>
          <p:cNvSpPr txBox="1">
            <a:spLocks/>
          </p:cNvSpPr>
          <p:nvPr/>
        </p:nvSpPr>
        <p:spPr>
          <a:xfrm>
            <a:off x="806827" y="171376"/>
            <a:ext cx="10560424" cy="8402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200" b="1" dirty="0">
                <a:solidFill>
                  <a:srgbClr val="7451EB"/>
                </a:solidFill>
              </a:rPr>
              <a:t>Evaluation du </a:t>
            </a:r>
            <a:r>
              <a:rPr lang="en-US" sz="3200" b="1" dirty="0" err="1">
                <a:solidFill>
                  <a:srgbClr val="7451EB"/>
                </a:solidFill>
              </a:rPr>
              <a:t>modèle</a:t>
            </a:r>
            <a:r>
              <a:rPr lang="en-US" sz="3200" b="1" dirty="0">
                <a:solidFill>
                  <a:srgbClr val="7451EB"/>
                </a:solidFill>
              </a:rPr>
              <a:t> </a:t>
            </a:r>
            <a:r>
              <a:rPr lang="en-US" sz="3200" b="1" dirty="0" err="1">
                <a:solidFill>
                  <a:srgbClr val="7451EB"/>
                </a:solidFill>
              </a:rPr>
              <a:t>prédictif</a:t>
            </a:r>
            <a:r>
              <a:rPr lang="en-US" sz="3200" b="1" dirty="0">
                <a:solidFill>
                  <a:srgbClr val="7451EB"/>
                </a:solidFill>
              </a:rPr>
              <a:t> de la </a:t>
            </a:r>
            <a:r>
              <a:rPr lang="en-US" sz="3200" b="1" i="1" dirty="0">
                <a:solidFill>
                  <a:srgbClr val="7451EB"/>
                </a:solidFill>
              </a:rPr>
              <a:t>target</a:t>
            </a:r>
            <a:r>
              <a:rPr lang="en-US" sz="3200" b="1" dirty="0">
                <a:solidFill>
                  <a:srgbClr val="7451EB"/>
                </a:solidFill>
              </a:rPr>
              <a:t> ‘Log2_SiteEUIWN’ : </a:t>
            </a:r>
            <a:r>
              <a:rPr lang="en-US" sz="3200" b="1" dirty="0" err="1">
                <a:solidFill>
                  <a:srgbClr val="C00000"/>
                </a:solidFill>
              </a:rPr>
              <a:t>XGBoostRegressor</a:t>
            </a:r>
            <a:r>
              <a:rPr lang="en-US" sz="3200" b="1" dirty="0">
                <a:solidFill>
                  <a:srgbClr val="C00000"/>
                </a:solidFill>
              </a:rPr>
              <a:t>()</a:t>
            </a:r>
            <a:endParaRPr lang="en-US" sz="3200" b="1" i="1" dirty="0">
              <a:solidFill>
                <a:srgbClr val="C00000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96C5C40-798A-EC3E-B11D-202E993C39B9}"/>
              </a:ext>
            </a:extLst>
          </p:cNvPr>
          <p:cNvSpPr txBox="1"/>
          <p:nvPr/>
        </p:nvSpPr>
        <p:spPr>
          <a:xfrm>
            <a:off x="1306663" y="1160603"/>
            <a:ext cx="2710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Modèle « basique » : </a:t>
            </a:r>
            <a:r>
              <a:rPr lang="fr-FR" i="1" dirty="0" err="1"/>
              <a:t>y_pred</a:t>
            </a:r>
            <a:r>
              <a:rPr lang="fr-FR" i="1" dirty="0"/>
              <a:t> = </a:t>
            </a:r>
            <a:r>
              <a:rPr lang="fr-FR" i="1" dirty="0" err="1"/>
              <a:t>y_moy</a:t>
            </a:r>
            <a:r>
              <a:rPr lang="fr-FR" i="1" dirty="0"/>
              <a:t> (R</a:t>
            </a:r>
            <a:r>
              <a:rPr lang="fr-FR" i="1" baseline="30000" dirty="0"/>
              <a:t>2</a:t>
            </a:r>
            <a:r>
              <a:rPr lang="fr-FR" i="1" dirty="0"/>
              <a:t> = 0)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E21B140-97AD-25EF-118F-EFEDD6492145}"/>
              </a:ext>
            </a:extLst>
          </p:cNvPr>
          <p:cNvSpPr txBox="1"/>
          <p:nvPr/>
        </p:nvSpPr>
        <p:spPr>
          <a:xfrm>
            <a:off x="1162078" y="3892409"/>
            <a:ext cx="2999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Valeurs réelles </a:t>
            </a:r>
            <a:br>
              <a:rPr lang="fr-FR" i="1" dirty="0"/>
            </a:br>
            <a:r>
              <a:rPr lang="fr-FR" i="1" dirty="0"/>
              <a:t>(MSE = 1,0015, MAE = 0,4296)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FF05CFF-503B-5C6D-A53D-D9DBACBFE5B4}"/>
              </a:ext>
            </a:extLst>
          </p:cNvPr>
          <p:cNvSpPr txBox="1"/>
          <p:nvPr/>
        </p:nvSpPr>
        <p:spPr>
          <a:xfrm>
            <a:off x="7417998" y="1979297"/>
            <a:ext cx="3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Log</a:t>
            </a:r>
            <a:r>
              <a:rPr lang="fr-FR" i="1" baseline="-25000" dirty="0"/>
              <a:t>2</a:t>
            </a:r>
            <a:r>
              <a:rPr lang="fr-FR" i="1" dirty="0"/>
              <a:t> (data)</a:t>
            </a:r>
            <a:br>
              <a:rPr lang="fr-FR" i="1" dirty="0"/>
            </a:br>
            <a:r>
              <a:rPr lang="fr-FR" i="1" dirty="0"/>
              <a:t>(MSE = 0,4096, MAE = 0,4508)</a:t>
            </a:r>
          </a:p>
        </p:txBody>
      </p:sp>
      <p:sp>
        <p:nvSpPr>
          <p:cNvPr id="19" name="Flèche : droite rayée 18">
            <a:extLst>
              <a:ext uri="{FF2B5EF4-FFF2-40B4-BE49-F238E27FC236}">
                <a16:creationId xmlns:a16="http://schemas.microsoft.com/office/drawing/2014/main" id="{2E9478D6-8BFB-2101-9F8C-4B722AD1F2C1}"/>
              </a:ext>
            </a:extLst>
          </p:cNvPr>
          <p:cNvSpPr/>
          <p:nvPr/>
        </p:nvSpPr>
        <p:spPr>
          <a:xfrm>
            <a:off x="4948517" y="3373258"/>
            <a:ext cx="1362635" cy="103830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4E6C23D1-4BEC-BC64-1965-D9C4AFA13CA5}"/>
              </a:ext>
            </a:extLst>
          </p:cNvPr>
          <p:cNvSpPr txBox="1">
            <a:spLocks/>
          </p:cNvSpPr>
          <p:nvPr/>
        </p:nvSpPr>
        <p:spPr>
          <a:xfrm>
            <a:off x="5786517" y="5620240"/>
            <a:ext cx="6358961" cy="91867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b="1" dirty="0" err="1">
                <a:solidFill>
                  <a:srgbClr val="C00000"/>
                </a:solidFill>
              </a:rPr>
              <a:t>Intérêt</a:t>
            </a:r>
            <a:r>
              <a:rPr lang="en-US" b="1" dirty="0">
                <a:solidFill>
                  <a:srgbClr val="C00000"/>
                </a:solidFill>
              </a:rPr>
              <a:t> de transformer les </a:t>
            </a:r>
            <a:r>
              <a:rPr lang="en-US" b="1" dirty="0" err="1">
                <a:solidFill>
                  <a:srgbClr val="C00000"/>
                </a:solidFill>
              </a:rPr>
              <a:t>données</a:t>
            </a:r>
            <a:r>
              <a:rPr lang="en-US" b="1" dirty="0">
                <a:solidFill>
                  <a:srgbClr val="C00000"/>
                </a:solidFill>
              </a:rPr>
              <a:t> y et </a:t>
            </a:r>
            <a:r>
              <a:rPr lang="en-US" b="1" dirty="0" err="1">
                <a:solidFill>
                  <a:srgbClr val="C00000"/>
                </a:solidFill>
              </a:rPr>
              <a:t>d’utiliser</a:t>
            </a:r>
            <a:r>
              <a:rPr lang="en-US" b="1" dirty="0">
                <a:solidFill>
                  <a:srgbClr val="C00000"/>
                </a:solidFill>
              </a:rPr>
              <a:t> un </a:t>
            </a:r>
            <a:r>
              <a:rPr lang="en-US" b="1" dirty="0" err="1">
                <a:solidFill>
                  <a:srgbClr val="C00000"/>
                </a:solidFill>
              </a:rPr>
              <a:t>algorithme</a:t>
            </a:r>
            <a:r>
              <a:rPr lang="en-US" b="1" dirty="0">
                <a:solidFill>
                  <a:srgbClr val="C00000"/>
                </a:solidFill>
              </a:rPr>
              <a:t> de </a:t>
            </a:r>
            <a:r>
              <a:rPr lang="en-US" b="1" dirty="0" err="1">
                <a:solidFill>
                  <a:srgbClr val="C00000"/>
                </a:solidFill>
              </a:rPr>
              <a:t>régression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endParaRPr lang="en-US" sz="2400" b="1" dirty="0">
              <a:solidFill>
                <a:srgbClr val="C0000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7F1C63B-41C5-8BD8-562A-43AFF3357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122" y="1775627"/>
            <a:ext cx="3096000" cy="20584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0B4832A-7C24-F641-74ED-2556574A2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122" y="4512818"/>
            <a:ext cx="3096000" cy="221484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9BEE96F-8FAB-22E3-A737-990830FEBF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922" y="2485677"/>
            <a:ext cx="4428000" cy="29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419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B41D6E81-4241-BD5F-ADC6-DBF4D8A24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984" y="3709257"/>
            <a:ext cx="5184000" cy="3148743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48BBE69-C181-774B-819F-166B4A5C3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23</a:t>
            </a:fld>
            <a:endParaRPr lang="fr-FR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D5496D19-C98B-0392-E3BF-2AE3071E1F50}"/>
              </a:ext>
            </a:extLst>
          </p:cNvPr>
          <p:cNvSpPr txBox="1">
            <a:spLocks/>
          </p:cNvSpPr>
          <p:nvPr/>
        </p:nvSpPr>
        <p:spPr>
          <a:xfrm>
            <a:off x="806827" y="171376"/>
            <a:ext cx="10560424" cy="8402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200" b="1" dirty="0" err="1">
                <a:solidFill>
                  <a:srgbClr val="7451EB"/>
                </a:solidFill>
              </a:rPr>
              <a:t>Interprétation</a:t>
            </a:r>
            <a:r>
              <a:rPr lang="en-US" sz="3200" b="1" dirty="0">
                <a:solidFill>
                  <a:srgbClr val="7451EB"/>
                </a:solidFill>
              </a:rPr>
              <a:t> du </a:t>
            </a:r>
            <a:r>
              <a:rPr lang="en-US" sz="3200" b="1" dirty="0" err="1">
                <a:solidFill>
                  <a:srgbClr val="7451EB"/>
                </a:solidFill>
              </a:rPr>
              <a:t>modèle</a:t>
            </a:r>
            <a:r>
              <a:rPr lang="en-US" sz="3200" b="1" dirty="0">
                <a:solidFill>
                  <a:srgbClr val="7451EB"/>
                </a:solidFill>
              </a:rPr>
              <a:t> </a:t>
            </a:r>
            <a:r>
              <a:rPr lang="en-US" sz="3200" b="1" dirty="0" err="1">
                <a:solidFill>
                  <a:srgbClr val="7451EB"/>
                </a:solidFill>
              </a:rPr>
              <a:t>prédictif</a:t>
            </a:r>
            <a:r>
              <a:rPr lang="en-US" sz="3200" b="1" dirty="0">
                <a:solidFill>
                  <a:srgbClr val="7451EB"/>
                </a:solidFill>
              </a:rPr>
              <a:t> de la </a:t>
            </a:r>
            <a:r>
              <a:rPr lang="en-US" sz="3200" b="1" i="1" dirty="0">
                <a:solidFill>
                  <a:srgbClr val="7451EB"/>
                </a:solidFill>
              </a:rPr>
              <a:t>target</a:t>
            </a:r>
            <a:r>
              <a:rPr lang="en-US" sz="3200" b="1" dirty="0">
                <a:solidFill>
                  <a:srgbClr val="7451EB"/>
                </a:solidFill>
              </a:rPr>
              <a:t> ‘Log2_SiteEUIWN’ : </a:t>
            </a:r>
            <a:r>
              <a:rPr lang="en-US" sz="3200" b="1" dirty="0">
                <a:solidFill>
                  <a:srgbClr val="C00000"/>
                </a:solidFill>
              </a:rPr>
              <a:t>SHAP Values</a:t>
            </a:r>
            <a:endParaRPr lang="en-US" sz="3200" b="1" i="1" dirty="0">
              <a:solidFill>
                <a:srgbClr val="C00000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010689C-AB92-04EF-EBC8-DCEC1559E17D}"/>
              </a:ext>
            </a:extLst>
          </p:cNvPr>
          <p:cNvSpPr txBox="1"/>
          <p:nvPr/>
        </p:nvSpPr>
        <p:spPr>
          <a:xfrm>
            <a:off x="8434200" y="4993227"/>
            <a:ext cx="3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Individu  [0]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196D91A4-22DF-D624-378C-A41A289D4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8984" y="1343862"/>
            <a:ext cx="4356000" cy="260321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264854A-FD36-9D12-0E32-CF99E8373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452" y="1348892"/>
            <a:ext cx="4968000" cy="261827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2BD94B1B-60CD-F9A4-CB7F-0783E7EC68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2" y="3874857"/>
            <a:ext cx="5436000" cy="2975405"/>
          </a:xfrm>
          <a:prstGeom prst="rect">
            <a:avLst/>
          </a:prstGeom>
        </p:spPr>
      </p:pic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26C4C8B3-13E9-55AA-933E-F54565A84A7F}"/>
              </a:ext>
            </a:extLst>
          </p:cNvPr>
          <p:cNvSpPr txBox="1">
            <a:spLocks/>
          </p:cNvSpPr>
          <p:nvPr/>
        </p:nvSpPr>
        <p:spPr>
          <a:xfrm>
            <a:off x="8229600" y="2341754"/>
            <a:ext cx="3944796" cy="120137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Aft>
                <a:spcPts val="2400"/>
              </a:spcAft>
              <a:buNone/>
            </a:pPr>
            <a:r>
              <a:rPr lang="en-US" sz="2000" dirty="0"/>
              <a:t>3 Features “</a:t>
            </a:r>
            <a:r>
              <a:rPr lang="en-US" sz="2000" dirty="0" err="1"/>
              <a:t>tirent</a:t>
            </a:r>
            <a:r>
              <a:rPr lang="en-US" sz="2000" dirty="0"/>
              <a:t>” le </a:t>
            </a:r>
            <a:r>
              <a:rPr lang="en-US" sz="2000" dirty="0" err="1"/>
              <a:t>modèles</a:t>
            </a:r>
            <a:r>
              <a:rPr lang="en-US" sz="2000" dirty="0"/>
              <a:t> : ‘</a:t>
            </a:r>
            <a:r>
              <a:rPr lang="en-US" sz="2000" dirty="0" err="1"/>
              <a:t>ENERGSTARScore</a:t>
            </a:r>
            <a:r>
              <a:rPr lang="en-US" sz="2000" dirty="0"/>
              <a:t>’, ‘%Electricity’ et ‘%Non-</a:t>
            </a:r>
            <a:r>
              <a:rPr lang="en-US" sz="2000" dirty="0" err="1"/>
              <a:t>Refrigerated_Warehouse</a:t>
            </a:r>
            <a:r>
              <a:rPr lang="en-US" sz="2000" dirty="0"/>
              <a:t>’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05751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49" y="1709738"/>
            <a:ext cx="10768479" cy="2852737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7451EB"/>
                </a:solidFill>
              </a:rPr>
              <a:t>Conclusion</a:t>
            </a:r>
            <a:endParaRPr lang="en-US" i="1" dirty="0">
              <a:solidFill>
                <a:srgbClr val="7451EB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rgbClr val="7451EB"/>
                </a:solidFill>
              </a:rPr>
              <a:t>05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F6E4F05C-CAE8-FDA6-4B1B-C3A5D7FB9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5264150" cy="1500187"/>
          </a:xfrm>
        </p:spPr>
        <p:txBody>
          <a:bodyPr/>
          <a:lstStyle/>
          <a:p>
            <a:r>
              <a:rPr lang="en-US" noProof="1"/>
              <a:t>Bilan des modèles développés</a:t>
            </a:r>
          </a:p>
        </p:txBody>
      </p:sp>
    </p:spTree>
    <p:extLst>
      <p:ext uri="{BB962C8B-B14F-4D97-AF65-F5344CB8AC3E}">
        <p14:creationId xmlns:p14="http://schemas.microsoft.com/office/powerpoint/2010/main" val="32447067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54839"/>
            <a:ext cx="10515600" cy="84023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7451EB"/>
                </a:solidFill>
              </a:rPr>
              <a:t>Conclusion</a:t>
            </a:r>
            <a:endParaRPr lang="en-US" b="1" i="1" dirty="0">
              <a:solidFill>
                <a:srgbClr val="7451EB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63B7-4FB4-4E2A-B819-D713A3D928AD}" type="slidenum">
              <a:rPr lang="en-US" smtClean="0"/>
              <a:t>25</a:t>
            </a:fld>
            <a:endParaRPr lang="en-US"/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0832FC2-2811-9BB3-75AD-BD5D3E07CC84}"/>
              </a:ext>
            </a:extLst>
          </p:cNvPr>
          <p:cNvSpPr/>
          <p:nvPr/>
        </p:nvSpPr>
        <p:spPr>
          <a:xfrm>
            <a:off x="7252447" y="6356350"/>
            <a:ext cx="663388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0E75335-8EDF-DBB9-9445-441D74EA20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2782" y="1169313"/>
            <a:ext cx="10597912" cy="5025674"/>
          </a:xfrm>
        </p:spPr>
        <p:txBody>
          <a:bodyPr>
            <a:noAutofit/>
          </a:bodyPr>
          <a:lstStyle/>
          <a:p>
            <a:pPr algn="just">
              <a:spcAft>
                <a:spcPts val="1200"/>
              </a:spcAft>
            </a:pPr>
            <a:r>
              <a:rPr lang="fr-FR" dirty="0"/>
              <a:t>Construction de </a:t>
            </a:r>
            <a:r>
              <a:rPr lang="fr-FR" b="1" dirty="0">
                <a:solidFill>
                  <a:srgbClr val="7451EB"/>
                </a:solidFill>
              </a:rPr>
              <a:t>2 modèles d’apprentissage supervisé </a:t>
            </a:r>
            <a:r>
              <a:rPr lang="fr-FR" dirty="0"/>
              <a:t>à partir de données structurelles de bâtiments non destinés à l’habitation :</a:t>
            </a:r>
          </a:p>
          <a:p>
            <a:pPr marL="0" indent="0" algn="just">
              <a:spcAft>
                <a:spcPts val="1200"/>
              </a:spcAft>
              <a:buNone/>
            </a:pPr>
            <a:r>
              <a:rPr lang="fr-FR" dirty="0"/>
              <a:t>	</a:t>
            </a:r>
            <a:r>
              <a:rPr lang="fr-FR" sz="2400" dirty="0"/>
              <a:t>=&gt; Algorithme de régression : </a:t>
            </a:r>
            <a:r>
              <a:rPr lang="fr-FR" sz="2400" b="1" dirty="0" err="1">
                <a:solidFill>
                  <a:srgbClr val="7451EB"/>
                </a:solidFill>
              </a:rPr>
              <a:t>XGBRegressor</a:t>
            </a:r>
            <a:r>
              <a:rPr lang="fr-FR" sz="2400" b="1" dirty="0">
                <a:solidFill>
                  <a:srgbClr val="7451EB"/>
                </a:solidFill>
              </a:rPr>
              <a:t>()</a:t>
            </a:r>
          </a:p>
          <a:p>
            <a:pPr algn="just">
              <a:spcAft>
                <a:spcPts val="1200"/>
              </a:spcAft>
            </a:pPr>
            <a:r>
              <a:rPr lang="fr-FR" dirty="0"/>
              <a:t>Prédiction de </a:t>
            </a:r>
            <a:r>
              <a:rPr lang="fr-FR" b="1" dirty="0">
                <a:solidFill>
                  <a:srgbClr val="7451EB"/>
                </a:solidFill>
              </a:rPr>
              <a:t>2 cibles</a:t>
            </a:r>
            <a:r>
              <a:rPr lang="fr-FR" b="1" i="1" dirty="0">
                <a:solidFill>
                  <a:srgbClr val="7451EB"/>
                </a:solidFill>
              </a:rPr>
              <a:t> </a:t>
            </a:r>
            <a:r>
              <a:rPr lang="fr-FR" dirty="0"/>
              <a:t>(Log</a:t>
            </a:r>
            <a:r>
              <a:rPr lang="fr-FR" baseline="-25000" dirty="0"/>
              <a:t>2</a:t>
            </a:r>
            <a:r>
              <a:rPr lang="fr-FR" dirty="0"/>
              <a:t>)</a:t>
            </a:r>
            <a:r>
              <a:rPr lang="fr-FR" sz="3200" dirty="0"/>
              <a:t> :</a:t>
            </a:r>
            <a:r>
              <a:rPr lang="fr-FR" i="1" dirty="0"/>
              <a:t>  </a:t>
            </a:r>
          </a:p>
          <a:p>
            <a:pPr marL="0" indent="0" algn="just">
              <a:spcAft>
                <a:spcPts val="1200"/>
              </a:spcAft>
              <a:buNone/>
            </a:pPr>
            <a:r>
              <a:rPr lang="fr-FR" i="1" dirty="0"/>
              <a:t>	</a:t>
            </a:r>
            <a:r>
              <a:rPr lang="fr-FR" sz="2400" i="1" dirty="0"/>
              <a:t>=&gt; </a:t>
            </a:r>
            <a:r>
              <a:rPr lang="fr-FR" sz="2400" dirty="0"/>
              <a:t>Emissions de CO</a:t>
            </a:r>
            <a:r>
              <a:rPr lang="fr-FR" sz="2400" baseline="-25000" dirty="0"/>
              <a:t>2</a:t>
            </a:r>
            <a:r>
              <a:rPr lang="fr-FR" sz="2400" dirty="0"/>
              <a:t> (</a:t>
            </a:r>
            <a:r>
              <a:rPr lang="fr-FR" sz="2400" b="1" dirty="0">
                <a:solidFill>
                  <a:srgbClr val="7451EB"/>
                </a:solidFill>
              </a:rPr>
              <a:t>très bonne !</a:t>
            </a:r>
            <a:r>
              <a:rPr lang="fr-FR" sz="2400" dirty="0"/>
              <a:t>) &amp; Consommation totale d’énergie</a:t>
            </a:r>
          </a:p>
          <a:p>
            <a:pPr algn="just">
              <a:spcAft>
                <a:spcPts val="1200"/>
              </a:spcAft>
            </a:pPr>
            <a:r>
              <a:rPr lang="fr-FR" b="1" dirty="0">
                <a:solidFill>
                  <a:srgbClr val="7451EB"/>
                </a:solidFill>
              </a:rPr>
              <a:t>Intérêt</a:t>
            </a:r>
            <a:r>
              <a:rPr lang="fr-FR" dirty="0"/>
              <a:t> de la variable </a:t>
            </a:r>
            <a:r>
              <a:rPr lang="fr-FR" b="1" dirty="0">
                <a:solidFill>
                  <a:srgbClr val="7451EB"/>
                </a:solidFill>
              </a:rPr>
              <a:t>‘</a:t>
            </a:r>
            <a:r>
              <a:rPr lang="fr-FR" b="1" dirty="0" err="1">
                <a:solidFill>
                  <a:srgbClr val="7451EB"/>
                </a:solidFill>
              </a:rPr>
              <a:t>ENERGYSTARScore</a:t>
            </a:r>
            <a:r>
              <a:rPr lang="fr-FR" b="1" dirty="0">
                <a:solidFill>
                  <a:srgbClr val="7451EB"/>
                </a:solidFill>
              </a:rPr>
              <a:t>’ </a:t>
            </a:r>
            <a:r>
              <a:rPr lang="fr-FR" dirty="0"/>
              <a:t>pour la construction du modèle prédictif </a:t>
            </a:r>
            <a:r>
              <a:rPr lang="fr-FR" b="1" dirty="0">
                <a:solidFill>
                  <a:srgbClr val="7451EB"/>
                </a:solidFill>
              </a:rPr>
              <a:t>d’émissions de CO</a:t>
            </a:r>
            <a:r>
              <a:rPr lang="fr-FR" b="1" baseline="-25000" dirty="0">
                <a:solidFill>
                  <a:srgbClr val="7451EB"/>
                </a:solidFill>
              </a:rPr>
              <a:t>2</a:t>
            </a:r>
            <a:r>
              <a:rPr lang="fr-FR" dirty="0"/>
              <a:t> (R</a:t>
            </a:r>
            <a:r>
              <a:rPr lang="fr-FR" baseline="30000" dirty="0"/>
              <a:t>2</a:t>
            </a:r>
            <a:r>
              <a:rPr lang="fr-FR" dirty="0"/>
              <a:t> : 0,7293 -&gt; 0,8482) </a:t>
            </a:r>
          </a:p>
          <a:p>
            <a:pPr algn="just">
              <a:spcAft>
                <a:spcPts val="1200"/>
              </a:spcAft>
            </a:pPr>
            <a:r>
              <a:rPr lang="fr-FR" dirty="0"/>
              <a:t>Cette variable a trop d’importance dans la construction du modèle prédictif de la </a:t>
            </a:r>
            <a:r>
              <a:rPr lang="fr-FR" b="1" dirty="0">
                <a:solidFill>
                  <a:srgbClr val="7451EB"/>
                </a:solidFill>
              </a:rPr>
              <a:t>consommation totale d’énergie </a:t>
            </a:r>
            <a:r>
              <a:rPr lang="fr-FR" dirty="0"/>
              <a:t>(R</a:t>
            </a:r>
            <a:r>
              <a:rPr lang="fr-FR" baseline="30000" dirty="0"/>
              <a:t>2</a:t>
            </a:r>
            <a:r>
              <a:rPr lang="fr-FR" dirty="0"/>
              <a:t> : 0,4457 -&gt; 0,7323) : </a:t>
            </a:r>
            <a:r>
              <a:rPr lang="fr-FR" b="1" i="1" dirty="0">
                <a:solidFill>
                  <a:srgbClr val="7451EB"/>
                </a:solidFill>
              </a:rPr>
              <a:t>data </a:t>
            </a:r>
            <a:r>
              <a:rPr lang="fr-FR" b="1" i="1" dirty="0" err="1">
                <a:solidFill>
                  <a:srgbClr val="7451EB"/>
                </a:solidFill>
              </a:rPr>
              <a:t>leakage</a:t>
            </a:r>
            <a:r>
              <a:rPr lang="fr-FR" b="1" i="1" dirty="0">
                <a:solidFill>
                  <a:srgbClr val="7451EB"/>
                </a:solidFill>
              </a:rPr>
              <a:t> </a:t>
            </a:r>
            <a:r>
              <a:rPr lang="fr-FR" dirty="0"/>
              <a:t>?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047311B0-DDF6-1012-EC4A-B310FA612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9555" y="2032468"/>
            <a:ext cx="2595550" cy="173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20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525" y="5177735"/>
            <a:ext cx="2800350" cy="1655762"/>
          </a:xfrm>
        </p:spPr>
        <p:txBody>
          <a:bodyPr/>
          <a:lstStyle/>
          <a:p>
            <a:pPr algn="l"/>
            <a:r>
              <a:rPr lang="en-US" b="1" dirty="0">
                <a:solidFill>
                  <a:srgbClr val="7451EB"/>
                </a:solidFill>
              </a:rPr>
              <a:t>Denis </a:t>
            </a:r>
            <a:r>
              <a:rPr lang="en-US" b="1" dirty="0" err="1">
                <a:solidFill>
                  <a:srgbClr val="7451EB"/>
                </a:solidFill>
              </a:rPr>
              <a:t>Desoubzdanne</a:t>
            </a:r>
            <a:endParaRPr lang="en-US" b="1" dirty="0">
              <a:solidFill>
                <a:srgbClr val="7451EB"/>
              </a:solidFill>
            </a:endParaRPr>
          </a:p>
          <a:p>
            <a:pPr algn="l"/>
            <a:r>
              <a:rPr lang="en-US" b="1" dirty="0">
                <a:solidFill>
                  <a:srgbClr val="7451EB"/>
                </a:solidFill>
              </a:rPr>
              <a:t>10 </a:t>
            </a:r>
            <a:r>
              <a:rPr lang="en-US" b="1" dirty="0" err="1">
                <a:solidFill>
                  <a:srgbClr val="7451EB"/>
                </a:solidFill>
              </a:rPr>
              <a:t>Février</a:t>
            </a:r>
            <a:r>
              <a:rPr lang="en-US" b="1" dirty="0">
                <a:solidFill>
                  <a:srgbClr val="7451EB"/>
                </a:solidFill>
              </a:rPr>
              <a:t> 2023</a:t>
            </a:r>
          </a:p>
          <a:p>
            <a:pPr algn="l"/>
            <a:r>
              <a:rPr lang="en-US" b="1" dirty="0">
                <a:solidFill>
                  <a:srgbClr val="7451EB"/>
                </a:solidFill>
              </a:rPr>
              <a:t>Formation </a:t>
            </a:r>
            <a:r>
              <a:rPr lang="en-US" b="1" i="1" dirty="0">
                <a:solidFill>
                  <a:srgbClr val="7451EB"/>
                </a:solidFill>
              </a:rPr>
              <a:t>Data Scientist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EF13E4F9-71E9-26D6-3E8D-8E7E42AC93F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8" r="14688"/>
          <a:stretch>
            <a:fillRect/>
          </a:stretch>
        </p:blipFill>
        <p:spPr>
          <a:xfrm>
            <a:off x="-3339" y="-2392"/>
            <a:ext cx="3580255" cy="2851530"/>
          </a:xfrm>
        </p:spPr>
      </p:pic>
      <p:sp>
        <p:nvSpPr>
          <p:cNvPr id="7" name="Titre 6">
            <a:extLst>
              <a:ext uri="{FF2B5EF4-FFF2-40B4-BE49-F238E27FC236}">
                <a16:creationId xmlns:a16="http://schemas.microsoft.com/office/drawing/2014/main" id="{699CF246-2037-CF43-A4A9-E782BEDD00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2353" y="1191780"/>
            <a:ext cx="6920751" cy="3120239"/>
          </a:xfrm>
        </p:spPr>
        <p:txBody>
          <a:bodyPr anchor="ctr">
            <a:noAutofit/>
          </a:bodyPr>
          <a:lstStyle/>
          <a:p>
            <a:r>
              <a:rPr lang="fr-FR" b="1" u="sng" dirty="0">
                <a:solidFill>
                  <a:srgbClr val="7451EB"/>
                </a:solidFill>
              </a:rPr>
              <a:t>Merci pour votre attention!</a:t>
            </a:r>
            <a:endParaRPr lang="fr-FR" b="1" dirty="0">
              <a:solidFill>
                <a:srgbClr val="7451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7242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E32E395-C397-34F5-8F6C-20C54C39F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9C214-CE6A-4808-AC62-2B5E6234CBA8}" type="slidenum">
              <a:rPr lang="fr-FR" smtClean="0"/>
              <a:t>27</a:t>
            </a:fld>
            <a:endParaRPr lang="fr-FR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DC395EAE-F5B4-3C2B-8F3C-BF7AFFCE29A0}"/>
              </a:ext>
            </a:extLst>
          </p:cNvPr>
          <p:cNvGrpSpPr/>
          <p:nvPr/>
        </p:nvGrpSpPr>
        <p:grpSpPr>
          <a:xfrm>
            <a:off x="6481484" y="8590"/>
            <a:ext cx="5710518" cy="6831480"/>
            <a:chOff x="4849906" y="63805"/>
            <a:chExt cx="6580094" cy="7744828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E82F66F0-AFF3-36DB-332B-1AFAE721D6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088" t="16319" r="27942" b="10196"/>
            <a:stretch/>
          </p:blipFill>
          <p:spPr>
            <a:xfrm>
              <a:off x="4849906" y="63805"/>
              <a:ext cx="6580094" cy="5039565"/>
            </a:xfrm>
            <a:prstGeom prst="rect">
              <a:avLst/>
            </a:prstGeom>
          </p:spPr>
        </p:pic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9A3D8DD5-8A1D-903E-91C3-CC399BDCC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125" t="36471" r="27904" b="21438"/>
            <a:stretch/>
          </p:blipFill>
          <p:spPr>
            <a:xfrm>
              <a:off x="4849906" y="4921997"/>
              <a:ext cx="6580093" cy="28866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46565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9340890-04B5-B1FF-CB5B-06E44F9547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09" y="175040"/>
            <a:ext cx="4134628" cy="275641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121BA86-0D58-2DD1-EB54-547AD6D7C5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502" y="253367"/>
            <a:ext cx="3899646" cy="259976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9A3663B-FD63-4ED9-C46F-FC844E9CB8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09" y="3009786"/>
            <a:ext cx="4134628" cy="275641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FF46C80-72D9-5DDB-42DF-4FDE7C477D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791" y="3200399"/>
            <a:ext cx="4036357" cy="269090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693B5F1-3F43-829E-9BFE-3B56BD8823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5642" y="318880"/>
            <a:ext cx="4036358" cy="269090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4D96F68-7AAE-66FA-E2ED-E8E2668CC3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1148" y="3123998"/>
            <a:ext cx="3791991" cy="252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446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0C421E0-DDD7-5632-5C9A-87BD317B5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10" y="112288"/>
            <a:ext cx="4417017" cy="294467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9F3ADE2-C2D6-C139-61D2-5AC3AFCF5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882" y="58501"/>
            <a:ext cx="4605115" cy="307007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1477A31-ECC1-F3D5-9F56-620D377A82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90" y="3290047"/>
            <a:ext cx="4417016" cy="294467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BD6F08D-F892-D9FC-BAB5-326DA1CD89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454" y="3361659"/>
            <a:ext cx="4417017" cy="294467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25EE2D5-9A05-8777-B96B-1C847041FF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2676" y="394676"/>
            <a:ext cx="3569852" cy="237990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5D5E657-FCDA-5382-D6B0-E41F61C023B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542" y="3408610"/>
            <a:ext cx="4174968" cy="278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593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err="1">
                <a:solidFill>
                  <a:srgbClr val="7451EB"/>
                </a:solidFill>
              </a:rPr>
              <a:t>Présentation</a:t>
            </a:r>
            <a:r>
              <a:rPr lang="en-US" dirty="0">
                <a:solidFill>
                  <a:srgbClr val="7451EB"/>
                </a:solidFill>
              </a:rPr>
              <a:t> du </a:t>
            </a:r>
            <a:r>
              <a:rPr lang="en-US" dirty="0" err="1">
                <a:solidFill>
                  <a:srgbClr val="7451EB"/>
                </a:solidFill>
              </a:rPr>
              <a:t>sujet</a:t>
            </a:r>
            <a:endParaRPr lang="en-US" dirty="0">
              <a:solidFill>
                <a:srgbClr val="7451EB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1"/>
              <a:t>Mission, contexte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rgbClr val="7451EB"/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4206577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F465013-14B6-EE44-8323-E407A7873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66129" cy="311075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D1DC5E5-187D-9866-2467-97FCDCBC30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390" y="0"/>
            <a:ext cx="4885422" cy="325694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0F099B9-A72A-C8D1-C8B9-A684E6BA42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43" y="3256948"/>
            <a:ext cx="4302716" cy="286847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7593C31-2D81-A03E-983A-BFE9455CA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5459" y="3271432"/>
            <a:ext cx="4302717" cy="286847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B29835E-2F70-A939-8F8E-57FDBE34AC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085" y="222737"/>
            <a:ext cx="3997915" cy="266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291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367437D-3E6F-E2E7-9496-DC7102AAC08D}"/>
              </a:ext>
            </a:extLst>
          </p:cNvPr>
          <p:cNvSpPr/>
          <p:nvPr/>
        </p:nvSpPr>
        <p:spPr>
          <a:xfrm>
            <a:off x="7252447" y="6356350"/>
            <a:ext cx="663388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solidFill>
                  <a:srgbClr val="7451EB"/>
                </a:solidFill>
              </a:rPr>
              <a:t>Data Scientist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Ville de Seattle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63B7-4FB4-4E2A-B819-D713A3D928AD}" type="slidenum">
              <a:rPr lang="en-US" smtClean="0"/>
              <a:t>4</a:t>
            </a:fld>
            <a:endParaRPr lang="en-US"/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61E8F575-DA42-CBE2-0A3C-6D0E90344EC8}"/>
              </a:ext>
            </a:extLst>
          </p:cNvPr>
          <p:cNvSpPr txBox="1">
            <a:spLocks/>
          </p:cNvSpPr>
          <p:nvPr/>
        </p:nvSpPr>
        <p:spPr>
          <a:xfrm>
            <a:off x="6798683" y="2313462"/>
            <a:ext cx="5383301" cy="1533004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2400"/>
              </a:spcAft>
            </a:pPr>
            <a:r>
              <a:rPr lang="en-US" i="1" noProof="1"/>
              <a:t>Seattle Open data</a:t>
            </a:r>
            <a:r>
              <a:rPr lang="en-US" noProof="1"/>
              <a:t> (2016)</a:t>
            </a:r>
            <a:endParaRPr lang="en-US" i="1" noProof="1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6C9A3E-0932-D871-84C4-8583F28369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925" y="2313462"/>
            <a:ext cx="6203051" cy="4186237"/>
          </a:xfrm>
        </p:spPr>
        <p:txBody>
          <a:bodyPr>
            <a:noAutofit/>
          </a:bodyPr>
          <a:lstStyle/>
          <a:p>
            <a:pPr algn="just">
              <a:spcAft>
                <a:spcPts val="1200"/>
              </a:spcAft>
            </a:pPr>
            <a:r>
              <a:rPr lang="en-US" dirty="0"/>
              <a:t>Mon </a:t>
            </a:r>
            <a:r>
              <a:rPr lang="en-US" dirty="0" err="1"/>
              <a:t>objectif</a:t>
            </a:r>
            <a:r>
              <a:rPr lang="en-US" dirty="0"/>
              <a:t> :</a:t>
            </a:r>
            <a:r>
              <a:rPr lang="en-US" sz="2000" b="1" dirty="0"/>
              <a:t> </a:t>
            </a:r>
            <a:r>
              <a:rPr lang="fr-FR" b="1" dirty="0">
                <a:solidFill>
                  <a:srgbClr val="7451EB"/>
                </a:solidFill>
              </a:rPr>
              <a:t>prédire</a:t>
            </a:r>
            <a:r>
              <a:rPr lang="fr-FR" dirty="0"/>
              <a:t> les </a:t>
            </a:r>
            <a:r>
              <a:rPr lang="fr-FR" b="1" dirty="0">
                <a:solidFill>
                  <a:srgbClr val="7451EB"/>
                </a:solidFill>
              </a:rPr>
              <a:t>émissions de CO</a:t>
            </a:r>
            <a:r>
              <a:rPr lang="fr-FR" b="1" baseline="-25000" dirty="0">
                <a:solidFill>
                  <a:srgbClr val="7451EB"/>
                </a:solidFill>
              </a:rPr>
              <a:t>2</a:t>
            </a:r>
            <a:r>
              <a:rPr lang="fr-FR" dirty="0"/>
              <a:t> et la </a:t>
            </a:r>
            <a:r>
              <a:rPr lang="fr-FR" b="1" dirty="0">
                <a:solidFill>
                  <a:srgbClr val="7451EB"/>
                </a:solidFill>
              </a:rPr>
              <a:t>consommation</a:t>
            </a:r>
            <a:r>
              <a:rPr lang="fr-FR" dirty="0"/>
              <a:t> totale d’énergie de </a:t>
            </a:r>
            <a:r>
              <a:rPr lang="fr-FR" b="1" dirty="0">
                <a:solidFill>
                  <a:srgbClr val="7451EB"/>
                </a:solidFill>
              </a:rPr>
              <a:t>bâtiments non destinés à l’habitation</a:t>
            </a:r>
          </a:p>
          <a:p>
            <a:pPr algn="just">
              <a:spcAft>
                <a:spcPts val="1200"/>
              </a:spcAft>
            </a:pPr>
            <a:r>
              <a:rPr lang="fr-FR" dirty="0"/>
              <a:t>Mes tâches :</a:t>
            </a:r>
          </a:p>
          <a:p>
            <a:pPr lvl="1" algn="just">
              <a:spcAft>
                <a:spcPts val="1200"/>
              </a:spcAft>
            </a:pPr>
            <a:r>
              <a:rPr lang="fr-FR" sz="2000" dirty="0"/>
              <a:t>Se baser sur les </a:t>
            </a:r>
            <a:r>
              <a:rPr lang="fr-FR" sz="2000" b="1" dirty="0">
                <a:solidFill>
                  <a:srgbClr val="7451EB"/>
                </a:solidFill>
              </a:rPr>
              <a:t>données structurelles </a:t>
            </a:r>
            <a:r>
              <a:rPr lang="fr-FR" sz="2000" dirty="0"/>
              <a:t>des bâtiments</a:t>
            </a:r>
          </a:p>
          <a:p>
            <a:pPr lvl="1" algn="just">
              <a:spcAft>
                <a:spcPts val="1200"/>
              </a:spcAft>
            </a:pPr>
            <a:r>
              <a:rPr lang="fr-FR" sz="2000" dirty="0"/>
              <a:t>Evaluer l’intérêt de la </a:t>
            </a:r>
            <a:r>
              <a:rPr lang="fr-FR" sz="2000" b="1" i="1" dirty="0" err="1">
                <a:solidFill>
                  <a:srgbClr val="7451EB"/>
                </a:solidFill>
              </a:rPr>
              <a:t>feature</a:t>
            </a:r>
            <a:r>
              <a:rPr lang="fr-FR" sz="2000" b="1" i="1" dirty="0">
                <a:solidFill>
                  <a:srgbClr val="7451EB"/>
                </a:solidFill>
              </a:rPr>
              <a:t> </a:t>
            </a:r>
            <a:r>
              <a:rPr lang="fr-FR" sz="2000" b="1" dirty="0">
                <a:solidFill>
                  <a:srgbClr val="7451EB"/>
                </a:solidFill>
              </a:rPr>
              <a:t>‘</a:t>
            </a:r>
            <a:r>
              <a:rPr lang="fr-FR" sz="2000" b="1" dirty="0" err="1">
                <a:solidFill>
                  <a:srgbClr val="7451EB"/>
                </a:solidFill>
              </a:rPr>
              <a:t>EnergyStarScore</a:t>
            </a:r>
            <a:r>
              <a:rPr lang="fr-FR" sz="2000" b="1" dirty="0">
                <a:solidFill>
                  <a:srgbClr val="7451EB"/>
                </a:solidFill>
              </a:rPr>
              <a:t>’ </a:t>
            </a:r>
            <a:r>
              <a:rPr lang="fr-FR" sz="2000" dirty="0"/>
              <a:t>pour la prédiction d’émissions de CO</a:t>
            </a:r>
            <a:r>
              <a:rPr lang="fr-FR" sz="2000" baseline="-25000" dirty="0"/>
              <a:t>2</a:t>
            </a:r>
          </a:p>
          <a:p>
            <a:pPr lvl="1" algn="just">
              <a:spcAft>
                <a:spcPts val="1200"/>
              </a:spcAft>
            </a:pPr>
            <a:r>
              <a:rPr lang="fr-FR" sz="2000" dirty="0"/>
              <a:t>Courte </a:t>
            </a:r>
            <a:r>
              <a:rPr lang="fr-FR" sz="2000" b="1" dirty="0">
                <a:solidFill>
                  <a:srgbClr val="7451EB"/>
                </a:solidFill>
              </a:rPr>
              <a:t>EDA</a:t>
            </a:r>
          </a:p>
          <a:p>
            <a:pPr lvl="1" algn="just">
              <a:spcAft>
                <a:spcPts val="1200"/>
              </a:spcAft>
            </a:pPr>
            <a:r>
              <a:rPr lang="fr-FR" sz="2000" dirty="0"/>
              <a:t>Tester </a:t>
            </a:r>
            <a:r>
              <a:rPr lang="fr-FR" sz="2000" b="1" dirty="0">
                <a:solidFill>
                  <a:srgbClr val="7451EB"/>
                </a:solidFill>
              </a:rPr>
              <a:t>différents modèles </a:t>
            </a:r>
            <a:r>
              <a:rPr lang="fr-FR" sz="2000" dirty="0"/>
              <a:t>de prédictions</a:t>
            </a:r>
          </a:p>
          <a:p>
            <a:pPr lvl="1" algn="just">
              <a:spcAft>
                <a:spcPts val="1200"/>
              </a:spcAft>
            </a:pPr>
            <a:endParaRPr lang="fr-FR" dirty="0"/>
          </a:p>
          <a:p>
            <a:pPr algn="just">
              <a:spcAft>
                <a:spcPts val="1200"/>
              </a:spcAft>
            </a:pPr>
            <a:endParaRPr lang="en-US" b="1" dirty="0">
              <a:solidFill>
                <a:srgbClr val="7451EB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D469039-297C-173F-D5F6-E37C75138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2447" y="344478"/>
            <a:ext cx="4482913" cy="147362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5095F33-3E3D-E36A-2C90-980596C391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09" t="16319" r="18015" b="22638"/>
          <a:stretch/>
        </p:blipFill>
        <p:spPr>
          <a:xfrm>
            <a:off x="6445095" y="3637600"/>
            <a:ext cx="5648290" cy="272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49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7451EB"/>
                </a:solidFill>
              </a:rPr>
              <a:t>Jeu de </a:t>
            </a:r>
            <a:r>
              <a:rPr lang="en-US" dirty="0" err="1">
                <a:solidFill>
                  <a:srgbClr val="7451EB"/>
                </a:solidFill>
              </a:rPr>
              <a:t>données</a:t>
            </a:r>
            <a:endParaRPr lang="en-US" dirty="0">
              <a:solidFill>
                <a:srgbClr val="7451EB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1"/>
              <a:t>Overview</a:t>
            </a:r>
            <a:r>
              <a:rPr lang="en-US" noProof="1"/>
              <a:t>, nettoyage et transformation/normalisation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rgbClr val="7451EB"/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996331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solidFill>
                  <a:srgbClr val="7451EB"/>
                </a:solidFill>
              </a:rPr>
              <a:t>Overview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63B7-4FB4-4E2A-B819-D713A3D928AD}" type="slidenum">
              <a:rPr lang="en-US" smtClean="0"/>
              <a:t>6</a:t>
            </a:fld>
            <a:endParaRPr lang="en-US"/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0832FC2-2811-9BB3-75AD-BD5D3E07CC84}"/>
              </a:ext>
            </a:extLst>
          </p:cNvPr>
          <p:cNvSpPr/>
          <p:nvPr/>
        </p:nvSpPr>
        <p:spPr>
          <a:xfrm>
            <a:off x="7252447" y="6356350"/>
            <a:ext cx="663388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AC77CBB8-357F-8E7D-D987-6D71F3EFD6BB}"/>
              </a:ext>
            </a:extLst>
          </p:cNvPr>
          <p:cNvSpPr txBox="1">
            <a:spLocks/>
          </p:cNvSpPr>
          <p:nvPr/>
        </p:nvSpPr>
        <p:spPr>
          <a:xfrm>
            <a:off x="377684" y="1468812"/>
            <a:ext cx="5818908" cy="1841838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400"/>
              </a:spcAft>
            </a:pPr>
            <a:r>
              <a:rPr lang="en-US" sz="2400" i="1" noProof="1"/>
              <a:t>Dataframe</a:t>
            </a:r>
            <a:r>
              <a:rPr lang="en-US" sz="2400" noProof="1"/>
              <a:t> : </a:t>
            </a:r>
            <a:r>
              <a:rPr lang="fr-FR" sz="2400" b="0" i="0" dirty="0">
                <a:solidFill>
                  <a:srgbClr val="7451EB"/>
                </a:solidFill>
                <a:effectLst/>
                <a:latin typeface="Consolas" panose="020B0609020204030204" pitchFamily="49" charset="0"/>
              </a:rPr>
              <a:t>(3376, 46)</a:t>
            </a:r>
          </a:p>
          <a:p>
            <a:pPr>
              <a:spcAft>
                <a:spcPts val="2400"/>
              </a:spcAft>
            </a:pPr>
            <a:r>
              <a:rPr lang="fr-FR" sz="2400" noProof="1">
                <a:latin typeface="Consolas" panose="020B0609020204030204" pitchFamily="49" charset="0"/>
              </a:rPr>
              <a:t>Nb NaN : 19952 (</a:t>
            </a:r>
            <a:r>
              <a:rPr lang="fr-FR" sz="2400" b="1" noProof="1">
                <a:solidFill>
                  <a:srgbClr val="7451EB"/>
                </a:solidFill>
                <a:latin typeface="Consolas" panose="020B0609020204030204" pitchFamily="49" charset="0"/>
              </a:rPr>
              <a:t>12,8 %</a:t>
            </a:r>
            <a:r>
              <a:rPr lang="fr-FR" sz="2400" noProof="1">
                <a:latin typeface="Consolas" panose="020B0609020204030204" pitchFamily="49" charset="0"/>
              </a:rPr>
              <a:t>)</a:t>
            </a:r>
            <a:endParaRPr lang="en-US" sz="2400" b="1" noProof="1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119DE9D-C599-F15A-6143-A3C4E988E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04129"/>
            <a:ext cx="6741459" cy="3753871"/>
          </a:xfrm>
          <a:prstGeom prst="rect">
            <a:avLst/>
          </a:prstGeom>
        </p:spPr>
      </p:pic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CADDC482-6189-4306-405D-7E98C4892E2D}"/>
              </a:ext>
            </a:extLst>
          </p:cNvPr>
          <p:cNvSpPr txBox="1">
            <a:spLocks/>
          </p:cNvSpPr>
          <p:nvPr/>
        </p:nvSpPr>
        <p:spPr>
          <a:xfrm>
            <a:off x="6992472" y="791604"/>
            <a:ext cx="4921622" cy="2823514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fr-FR" sz="2400" b="1" noProof="1">
                <a:solidFill>
                  <a:srgbClr val="7451EB"/>
                </a:solidFill>
              </a:rPr>
              <a:t>Données structurelles </a:t>
            </a:r>
            <a:r>
              <a:rPr lang="fr-FR" sz="2400" noProof="1"/>
              <a:t>: BuildingType, YearBuilt, 	NumberofFloors, Neighborhood, LargestPropertyUseType…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fr-FR" sz="1400" noProof="1"/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fr-FR" sz="1400" noProof="1"/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fr-FR" sz="2400" b="1" noProof="1">
                <a:solidFill>
                  <a:srgbClr val="7451EB"/>
                </a:solidFill>
              </a:rPr>
              <a:t>Données énergétiques </a:t>
            </a:r>
            <a:r>
              <a:rPr lang="fr-FR" sz="2400" noProof="1"/>
              <a:t>: SteamUse, Electricity, NaturalGas…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endParaRPr lang="fr-FR" sz="1200" noProof="1"/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endParaRPr lang="fr-FR" sz="1200" noProof="1"/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fr-FR" sz="2400" b="1" i="1" noProof="1">
                <a:solidFill>
                  <a:srgbClr val="7451EB"/>
                </a:solidFill>
              </a:rPr>
              <a:t>Targets</a:t>
            </a:r>
            <a:r>
              <a:rPr lang="fr-FR" sz="2400" b="1" noProof="1">
                <a:solidFill>
                  <a:srgbClr val="7451EB"/>
                </a:solidFill>
              </a:rPr>
              <a:t> (y)</a:t>
            </a:r>
            <a:r>
              <a:rPr lang="fr-FR" sz="2400" noProof="1"/>
              <a:t> : </a:t>
            </a:r>
            <a:r>
              <a:rPr lang="fr-FR" sz="2400" b="1" noProof="1">
                <a:solidFill>
                  <a:srgbClr val="FF0000"/>
                </a:solidFill>
              </a:rPr>
              <a:t>SiteEUI(WN) </a:t>
            </a:r>
            <a:r>
              <a:rPr lang="fr-FR" sz="2400" noProof="1"/>
              <a:t>&amp; </a:t>
            </a:r>
            <a:r>
              <a:rPr lang="fr-FR" sz="2400" b="1" noProof="1">
                <a:solidFill>
                  <a:srgbClr val="FF0000"/>
                </a:solidFill>
              </a:rPr>
              <a:t>(Total)GHGEEmissions(Intensity)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endParaRPr lang="fr-FR" sz="2400" noProof="1"/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fr-FR" sz="2400" i="1" noProof="1"/>
              <a:t>Feature</a:t>
            </a:r>
            <a:r>
              <a:rPr lang="fr-FR" sz="2400" noProof="1"/>
              <a:t> à évaluer (ML) : </a:t>
            </a:r>
            <a:r>
              <a:rPr lang="fr-FR" sz="2400" b="1" noProof="1">
                <a:solidFill>
                  <a:srgbClr val="78CF80"/>
                </a:solidFill>
              </a:rPr>
              <a:t>ENERGYSTARScore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endParaRPr lang="fr-FR" sz="2400" b="1" noProof="1">
              <a:solidFill>
                <a:srgbClr val="7451EB"/>
              </a:solidFill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fr-FR" sz="2400" noProof="1"/>
              <a:t>Autres</a:t>
            </a:r>
            <a:r>
              <a:rPr lang="fr-FR" sz="2400" b="1" noProof="1">
                <a:solidFill>
                  <a:srgbClr val="7451EB"/>
                </a:solidFill>
              </a:rPr>
              <a:t> </a:t>
            </a:r>
            <a:r>
              <a:rPr lang="fr-FR" sz="2400" noProof="1"/>
              <a:t>: </a:t>
            </a:r>
            <a:r>
              <a:rPr lang="fr-FR" sz="2400" b="1" noProof="1">
                <a:solidFill>
                  <a:srgbClr val="7451EB"/>
                </a:solidFill>
              </a:rPr>
              <a:t>ComplianceStatus </a:t>
            </a:r>
            <a:r>
              <a:rPr lang="fr-FR" sz="2400" noProof="1"/>
              <a:t>&amp;</a:t>
            </a:r>
            <a:r>
              <a:rPr lang="fr-FR" sz="2400" b="1" noProof="1">
                <a:solidFill>
                  <a:srgbClr val="7451EB"/>
                </a:solidFill>
              </a:rPr>
              <a:t> Outlier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BCFB02F-2532-9F12-54A3-60012DCC3356}"/>
              </a:ext>
            </a:extLst>
          </p:cNvPr>
          <p:cNvSpPr/>
          <p:nvPr/>
        </p:nvSpPr>
        <p:spPr>
          <a:xfrm rot="18975764">
            <a:off x="3513327" y="6023292"/>
            <a:ext cx="796589" cy="174105"/>
          </a:xfrm>
          <a:prstGeom prst="ellipse">
            <a:avLst/>
          </a:prstGeom>
          <a:solidFill>
            <a:srgbClr val="78CF8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652616EB-7626-6514-741B-DC2F15987862}"/>
              </a:ext>
            </a:extLst>
          </p:cNvPr>
          <p:cNvSpPr/>
          <p:nvPr/>
        </p:nvSpPr>
        <p:spPr>
          <a:xfrm rot="18940927">
            <a:off x="5620230" y="5992421"/>
            <a:ext cx="959224" cy="332033"/>
          </a:xfrm>
          <a:prstGeom prst="ellipse">
            <a:avLst/>
          </a:prstGeom>
          <a:solidFill>
            <a:srgbClr val="FF000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7B232F02-324E-59B8-3D41-8644C05C601F}"/>
              </a:ext>
            </a:extLst>
          </p:cNvPr>
          <p:cNvSpPr/>
          <p:nvPr/>
        </p:nvSpPr>
        <p:spPr>
          <a:xfrm rot="18940927">
            <a:off x="3651659" y="5971360"/>
            <a:ext cx="959224" cy="241005"/>
          </a:xfrm>
          <a:prstGeom prst="ellipse">
            <a:avLst/>
          </a:prstGeom>
          <a:solidFill>
            <a:srgbClr val="FF000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9441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63B7-4FB4-4E2A-B819-D713A3D928AD}" type="slidenum">
              <a:rPr lang="en-US" smtClean="0"/>
              <a:t>7</a:t>
            </a:fld>
            <a:endParaRPr lang="en-US"/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0832FC2-2811-9BB3-75AD-BD5D3E07CC84}"/>
              </a:ext>
            </a:extLst>
          </p:cNvPr>
          <p:cNvSpPr/>
          <p:nvPr/>
        </p:nvSpPr>
        <p:spPr>
          <a:xfrm>
            <a:off x="7252447" y="6356350"/>
            <a:ext cx="663388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A7E14148-E307-A58C-E5BF-B4AEE959DB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926" y="1325374"/>
            <a:ext cx="6391309" cy="4186237"/>
          </a:xfrm>
        </p:spPr>
        <p:txBody>
          <a:bodyPr>
            <a:noAutofit/>
          </a:bodyPr>
          <a:lstStyle/>
          <a:p>
            <a:pPr algn="just">
              <a:spcAft>
                <a:spcPts val="2400"/>
              </a:spcAft>
            </a:pPr>
            <a:r>
              <a:rPr lang="en-US" sz="2400" dirty="0" err="1"/>
              <a:t>Etape</a:t>
            </a:r>
            <a:r>
              <a:rPr lang="en-US" sz="2400" dirty="0"/>
              <a:t> 1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dirty="0"/>
              <a:t> 1732 </a:t>
            </a:r>
            <a:r>
              <a:rPr lang="en-US" dirty="0" err="1"/>
              <a:t>lignes</a:t>
            </a:r>
            <a:r>
              <a:rPr lang="en-US" dirty="0"/>
              <a:t> </a:t>
            </a:r>
            <a:r>
              <a:rPr lang="en-US" dirty="0" err="1"/>
              <a:t>supprimées</a:t>
            </a:r>
            <a:r>
              <a:rPr lang="en-US" dirty="0"/>
              <a:t> </a:t>
            </a:r>
            <a:r>
              <a:rPr lang="en-US" dirty="0" err="1"/>
              <a:t>selon</a:t>
            </a:r>
            <a:r>
              <a:rPr lang="en-US" dirty="0"/>
              <a:t> la  condition : </a:t>
            </a:r>
            <a:r>
              <a:rPr lang="en-US" b="1" dirty="0" err="1">
                <a:solidFill>
                  <a:srgbClr val="7451EB"/>
                </a:solidFill>
              </a:rPr>
              <a:t>Bâtiments</a:t>
            </a:r>
            <a:r>
              <a:rPr lang="en-US" b="1" dirty="0">
                <a:solidFill>
                  <a:srgbClr val="7451EB"/>
                </a:solidFill>
              </a:rPr>
              <a:t> </a:t>
            </a:r>
            <a:r>
              <a:rPr lang="en-US" b="1" dirty="0" err="1">
                <a:solidFill>
                  <a:srgbClr val="7451EB"/>
                </a:solidFill>
              </a:rPr>
              <a:t>résidentiels</a:t>
            </a:r>
            <a:endParaRPr lang="en-US" b="1" dirty="0">
              <a:solidFill>
                <a:srgbClr val="7451EB"/>
              </a:solidFill>
            </a:endParaRPr>
          </a:p>
          <a:p>
            <a:pPr algn="just">
              <a:spcAft>
                <a:spcPts val="2400"/>
              </a:spcAft>
            </a:pPr>
            <a:r>
              <a:rPr lang="en-US" sz="2400" dirty="0" err="1"/>
              <a:t>Etape</a:t>
            </a:r>
            <a:r>
              <a:rPr lang="en-US" sz="2400" dirty="0"/>
              <a:t> 2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dirty="0"/>
              <a:t> 120 </a:t>
            </a:r>
            <a:r>
              <a:rPr lang="en-US" dirty="0" err="1"/>
              <a:t>lignes</a:t>
            </a:r>
            <a:r>
              <a:rPr lang="en-US" dirty="0"/>
              <a:t> </a:t>
            </a:r>
            <a:r>
              <a:rPr lang="en-US" dirty="0" err="1"/>
              <a:t>supprimées</a:t>
            </a:r>
            <a:r>
              <a:rPr lang="en-US" dirty="0"/>
              <a:t> </a:t>
            </a:r>
            <a:r>
              <a:rPr lang="en-US" dirty="0" err="1"/>
              <a:t>selon</a:t>
            </a:r>
            <a:r>
              <a:rPr lang="en-US" dirty="0"/>
              <a:t> la  condition : </a:t>
            </a:r>
            <a:r>
              <a:rPr lang="en-US" b="1" i="1" dirty="0">
                <a:solidFill>
                  <a:srgbClr val="7451EB"/>
                </a:solidFill>
              </a:rPr>
              <a:t>Outliers </a:t>
            </a:r>
            <a:r>
              <a:rPr lang="en-US" dirty="0"/>
              <a:t>(= </a:t>
            </a:r>
            <a:r>
              <a:rPr lang="en-US" dirty="0" err="1"/>
              <a:t>garder</a:t>
            </a:r>
            <a:r>
              <a:rPr lang="en-US" dirty="0"/>
              <a:t> que les </a:t>
            </a:r>
            <a:r>
              <a:rPr lang="en-US" i="1" dirty="0" err="1"/>
              <a:t>Compliants</a:t>
            </a:r>
            <a:r>
              <a:rPr lang="en-US" dirty="0"/>
              <a:t>)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7451EB"/>
              </a:solidFill>
            </a:endParaRP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AA3CB01E-15BE-DD8E-24ED-6D916EF65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235" y="45872"/>
            <a:ext cx="10515600" cy="840230"/>
          </a:xfrm>
        </p:spPr>
        <p:txBody>
          <a:bodyPr/>
          <a:lstStyle/>
          <a:p>
            <a:r>
              <a:rPr lang="en-US" dirty="0" err="1">
                <a:solidFill>
                  <a:srgbClr val="7451EB"/>
                </a:solidFill>
              </a:rPr>
              <a:t>Nettoyage</a:t>
            </a:r>
            <a:r>
              <a:rPr lang="en-US" dirty="0">
                <a:solidFill>
                  <a:srgbClr val="7451EB"/>
                </a:solidFill>
              </a:rPr>
              <a:t> : </a:t>
            </a:r>
            <a:r>
              <a:rPr lang="en-US" dirty="0" err="1">
                <a:solidFill>
                  <a:srgbClr val="7451EB"/>
                </a:solidFill>
              </a:rPr>
              <a:t>lignes</a:t>
            </a:r>
            <a:endParaRPr lang="en-US" i="1" dirty="0">
              <a:solidFill>
                <a:srgbClr val="7451EB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A37FA21-5E46-E9B6-62CC-A8C328029C06}"/>
              </a:ext>
            </a:extLst>
          </p:cNvPr>
          <p:cNvSpPr txBox="1"/>
          <p:nvPr/>
        </p:nvSpPr>
        <p:spPr>
          <a:xfrm>
            <a:off x="6858001" y="1927412"/>
            <a:ext cx="51098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df3 = df2[(df2['</a:t>
            </a:r>
            <a:r>
              <a:rPr lang="fr-FR" sz="1400" b="0" i="1" dirty="0" err="1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BuildingType</a:t>
            </a:r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']!='</a:t>
            </a:r>
            <a:r>
              <a:rPr lang="fr-FR" sz="1400" b="1" i="1" dirty="0" err="1">
                <a:solidFill>
                  <a:srgbClr val="7451EB"/>
                </a:solidFill>
                <a:effectLst/>
                <a:latin typeface="Consolas" panose="020B0609020204030204" pitchFamily="49" charset="0"/>
              </a:rPr>
              <a:t>Multifamily</a:t>
            </a:r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MR (5-9)') &amp; </a:t>
            </a:r>
          </a:p>
          <a:p>
            <a:pPr algn="just"/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(df2['</a:t>
            </a:r>
            <a:r>
              <a:rPr lang="fr-FR" sz="1400" b="0" i="1" dirty="0" err="1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BuildingType</a:t>
            </a:r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']!=</a:t>
            </a:r>
            <a:r>
              <a:rPr lang="fr-FR" sz="1400" b="1" i="1" dirty="0">
                <a:solidFill>
                  <a:srgbClr val="7451EB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fr-FR" sz="1400" b="1" i="1" dirty="0" err="1">
                <a:solidFill>
                  <a:srgbClr val="7451EB"/>
                </a:solidFill>
                <a:effectLst/>
                <a:latin typeface="Consolas" panose="020B0609020204030204" pitchFamily="49" charset="0"/>
              </a:rPr>
              <a:t>Multifamily</a:t>
            </a:r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LR (1-4)') &amp;</a:t>
            </a:r>
          </a:p>
          <a:p>
            <a:pPr algn="just"/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(df2['</a:t>
            </a:r>
            <a:r>
              <a:rPr lang="fr-FR" sz="1400" b="0" i="1" dirty="0" err="1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BuildingType</a:t>
            </a:r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']!='</a:t>
            </a:r>
            <a:r>
              <a:rPr lang="fr-FR" sz="1400" b="0" i="1" dirty="0" err="1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Multifamily</a:t>
            </a:r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HR (10+)') &amp;</a:t>
            </a:r>
          </a:p>
          <a:p>
            <a:pPr algn="just"/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(df2['</a:t>
            </a:r>
            <a:r>
              <a:rPr lang="fr-FR" sz="1400" b="0" i="1" dirty="0" err="1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BuildingType</a:t>
            </a:r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']!=</a:t>
            </a:r>
            <a:r>
              <a:rPr lang="fr-FR" sz="1400" b="1" i="1" dirty="0">
                <a:solidFill>
                  <a:srgbClr val="7451EB"/>
                </a:solidFill>
                <a:effectLst/>
                <a:latin typeface="Consolas" panose="020B0609020204030204" pitchFamily="49" charset="0"/>
              </a:rPr>
              <a:t>'Campus</a:t>
            </a:r>
            <a:r>
              <a:rPr lang="fr-FR" sz="1400" b="0" i="1" dirty="0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')]</a:t>
            </a:r>
          </a:p>
          <a:p>
            <a:pPr algn="just"/>
            <a:endParaRPr lang="fr-FR" sz="1400" i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680368B-5BA8-C2D4-EA07-2C3A9D30128F}"/>
              </a:ext>
            </a:extLst>
          </p:cNvPr>
          <p:cNvSpPr txBox="1"/>
          <p:nvPr/>
        </p:nvSpPr>
        <p:spPr>
          <a:xfrm>
            <a:off x="6858001" y="3930045"/>
            <a:ext cx="4885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algn="just">
              <a:defRPr sz="1400" b="0" i="1">
                <a:solidFill>
                  <a:schemeClr val="bg2">
                    <a:lumMod val="75000"/>
                  </a:schemeClr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fr-FR" dirty="0"/>
              <a:t>df4 = df3[df3['</a:t>
            </a:r>
            <a:r>
              <a:rPr lang="fr-FR" dirty="0" err="1"/>
              <a:t>ComplianceStatus</a:t>
            </a:r>
            <a:r>
              <a:rPr lang="fr-FR" dirty="0"/>
              <a:t>']==</a:t>
            </a:r>
            <a:r>
              <a:rPr lang="fr-FR" b="1" dirty="0">
                <a:solidFill>
                  <a:srgbClr val="7451EB"/>
                </a:solidFill>
              </a:rPr>
              <a:t>'Compliant</a:t>
            </a:r>
            <a:r>
              <a:rPr lang="fr-FR" dirty="0"/>
              <a:t>']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59327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29235" y="45872"/>
            <a:ext cx="10515600" cy="840230"/>
          </a:xfrm>
        </p:spPr>
        <p:txBody>
          <a:bodyPr/>
          <a:lstStyle/>
          <a:p>
            <a:r>
              <a:rPr lang="en-US" dirty="0" err="1">
                <a:solidFill>
                  <a:srgbClr val="7451EB"/>
                </a:solidFill>
              </a:rPr>
              <a:t>Nettoyage</a:t>
            </a:r>
            <a:r>
              <a:rPr lang="en-US" dirty="0">
                <a:solidFill>
                  <a:srgbClr val="7451EB"/>
                </a:solidFill>
              </a:rPr>
              <a:t> : </a:t>
            </a:r>
            <a:r>
              <a:rPr lang="en-US" dirty="0" err="1">
                <a:solidFill>
                  <a:srgbClr val="7451EB"/>
                </a:solidFill>
              </a:rPr>
              <a:t>colonnes</a:t>
            </a:r>
            <a:r>
              <a:rPr lang="en-US" dirty="0">
                <a:solidFill>
                  <a:srgbClr val="7451EB"/>
                </a:solidFill>
              </a:rPr>
              <a:t> </a:t>
            </a:r>
            <a:endParaRPr lang="en-US" i="1" dirty="0">
              <a:solidFill>
                <a:srgbClr val="7451EB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63B7-4FB4-4E2A-B819-D713A3D928AD}" type="slidenum">
              <a:rPr lang="en-US" smtClean="0"/>
              <a:t>8</a:t>
            </a:fld>
            <a:endParaRPr lang="en-US"/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0832FC2-2811-9BB3-75AD-BD5D3E07CC84}"/>
              </a:ext>
            </a:extLst>
          </p:cNvPr>
          <p:cNvSpPr/>
          <p:nvPr/>
        </p:nvSpPr>
        <p:spPr>
          <a:xfrm>
            <a:off x="7252447" y="6356350"/>
            <a:ext cx="663388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A7E14148-E307-A58C-E5BF-B4AEE959DB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926" y="957820"/>
            <a:ext cx="6687145" cy="4186237"/>
          </a:xfrm>
        </p:spPr>
        <p:txBody>
          <a:bodyPr>
            <a:noAutofit/>
          </a:bodyPr>
          <a:lstStyle/>
          <a:p>
            <a:pPr algn="just">
              <a:spcAft>
                <a:spcPts val="2400"/>
              </a:spcAft>
            </a:pPr>
            <a:r>
              <a:rPr lang="en-US" sz="2400" dirty="0" err="1"/>
              <a:t>Etape</a:t>
            </a:r>
            <a:r>
              <a:rPr lang="en-US" sz="2400" dirty="0"/>
              <a:t> 1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dirty="0"/>
              <a:t> 14 col. </a:t>
            </a:r>
            <a:r>
              <a:rPr lang="en-US" dirty="0" err="1"/>
              <a:t>inutiles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plus </a:t>
            </a:r>
            <a:r>
              <a:rPr lang="en-US" dirty="0" err="1"/>
              <a:t>nécessaires</a:t>
            </a:r>
            <a:r>
              <a:rPr lang="en-US" dirty="0"/>
              <a:t> </a:t>
            </a:r>
            <a:r>
              <a:rPr lang="en-US" dirty="0" err="1"/>
              <a:t>supprimées</a:t>
            </a:r>
            <a:r>
              <a:rPr lang="en-US" dirty="0"/>
              <a:t> </a:t>
            </a:r>
          </a:p>
          <a:p>
            <a:pPr marL="457200" lvl="1" indent="0" algn="just">
              <a:spcAft>
                <a:spcPts val="2400"/>
              </a:spcAft>
              <a:buNone/>
            </a:pPr>
            <a:endParaRPr lang="en-US" dirty="0"/>
          </a:p>
          <a:p>
            <a:pPr algn="just">
              <a:spcAft>
                <a:spcPts val="2400"/>
              </a:spcAft>
            </a:pPr>
            <a:r>
              <a:rPr lang="en-US" sz="2400" dirty="0" err="1"/>
              <a:t>Etape</a:t>
            </a:r>
            <a:r>
              <a:rPr lang="en-US" sz="2400" dirty="0"/>
              <a:t> 2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dirty="0"/>
              <a:t> 7 col. </a:t>
            </a:r>
            <a:r>
              <a:rPr lang="en-US" dirty="0" err="1"/>
              <a:t>supprimées</a:t>
            </a:r>
            <a:r>
              <a:rPr lang="en-US" dirty="0"/>
              <a:t> car </a:t>
            </a:r>
            <a:r>
              <a:rPr lang="en-US" b="1" dirty="0">
                <a:solidFill>
                  <a:srgbClr val="7451EB"/>
                </a:solidFill>
              </a:rPr>
              <a:t>non </a:t>
            </a:r>
            <a:r>
              <a:rPr lang="en-US" b="1" dirty="0" err="1">
                <a:solidFill>
                  <a:srgbClr val="7451EB"/>
                </a:solidFill>
              </a:rPr>
              <a:t>normalisées</a:t>
            </a:r>
            <a:r>
              <a:rPr lang="en-US" b="1" dirty="0">
                <a:solidFill>
                  <a:srgbClr val="7451EB"/>
                </a:solidFill>
              </a:rPr>
              <a:t> </a:t>
            </a:r>
            <a:r>
              <a:rPr lang="en-US" dirty="0" err="1"/>
              <a:t>en</a:t>
            </a:r>
            <a:r>
              <a:rPr lang="en-US" dirty="0"/>
              <a:t> WN (</a:t>
            </a:r>
            <a:r>
              <a:rPr lang="en-US" i="1" dirty="0"/>
              <a:t>Weather Normalized</a:t>
            </a:r>
            <a:r>
              <a:rPr lang="en-US" dirty="0"/>
              <a:t>) et sf (</a:t>
            </a:r>
            <a:r>
              <a:rPr lang="en-US" i="1" dirty="0"/>
              <a:t>square feet</a:t>
            </a:r>
            <a:r>
              <a:rPr lang="en-US" dirty="0"/>
              <a:t>) et/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redondantes</a:t>
            </a:r>
            <a:endParaRPr lang="en-US" dirty="0"/>
          </a:p>
          <a:p>
            <a:pPr algn="just">
              <a:spcAft>
                <a:spcPts val="2400"/>
              </a:spcAft>
            </a:pPr>
            <a:r>
              <a:rPr lang="en-US" sz="2400" dirty="0" err="1"/>
              <a:t>Etape</a:t>
            </a:r>
            <a:r>
              <a:rPr lang="en-US" sz="2400" dirty="0"/>
              <a:t> 3 (</a:t>
            </a:r>
            <a:r>
              <a:rPr lang="en-US" sz="2400" dirty="0" err="1"/>
              <a:t>réorganisation</a:t>
            </a:r>
            <a:r>
              <a:rPr lang="en-US" sz="2400" dirty="0"/>
              <a:t> du </a:t>
            </a:r>
            <a:r>
              <a:rPr lang="en-US" sz="2400" i="1" dirty="0" err="1"/>
              <a:t>dataframe</a:t>
            </a:r>
            <a:r>
              <a:rPr lang="en-US" sz="2400" dirty="0"/>
              <a:t>)</a:t>
            </a:r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dirty="0"/>
              <a:t> Passer les </a:t>
            </a:r>
            <a:r>
              <a:rPr lang="en-US" b="1" i="1" dirty="0">
                <a:solidFill>
                  <a:srgbClr val="7451EB"/>
                </a:solidFill>
              </a:rPr>
              <a:t>targets</a:t>
            </a:r>
            <a:r>
              <a:rPr lang="en-US" b="1" dirty="0">
                <a:solidFill>
                  <a:srgbClr val="7451EB"/>
                </a:solidFill>
              </a:rPr>
              <a:t> y </a:t>
            </a:r>
            <a:r>
              <a:rPr lang="en-US" dirty="0"/>
              <a:t>à droite du </a:t>
            </a:r>
            <a:r>
              <a:rPr lang="en-US" dirty="0" err="1"/>
              <a:t>df</a:t>
            </a:r>
            <a:endParaRPr lang="en-US" dirty="0"/>
          </a:p>
          <a:p>
            <a:pPr lvl="1"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1A33FD9-DCDC-FC8A-4F60-CC722CDD6D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515" t="27189" r="47500" b="44445"/>
          <a:stretch/>
        </p:blipFill>
        <p:spPr>
          <a:xfrm>
            <a:off x="6916270" y="957820"/>
            <a:ext cx="2070848" cy="194534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853EC3C-AC9E-3A4A-97CE-C9D76F2A43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515" t="27320" r="51250" b="53358"/>
          <a:stretch/>
        </p:blipFill>
        <p:spPr>
          <a:xfrm>
            <a:off x="7252447" y="3676745"/>
            <a:ext cx="1613648" cy="1325092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5B7151DA-4063-B28D-E565-98F3674ED1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662" t="41176" r="40514" b="55164"/>
          <a:stretch/>
        </p:blipFill>
        <p:spPr>
          <a:xfrm>
            <a:off x="9170894" y="1804984"/>
            <a:ext cx="2904565" cy="25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383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0863705-795B-92F4-C4CD-E93FE7D2D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94" t="13574" r="14264" b="25384"/>
          <a:stretch/>
        </p:blipFill>
        <p:spPr>
          <a:xfrm>
            <a:off x="1782598" y="1818814"/>
            <a:ext cx="8283389" cy="4186237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90696"/>
            <a:ext cx="10515600" cy="840230"/>
          </a:xfrm>
        </p:spPr>
        <p:txBody>
          <a:bodyPr/>
          <a:lstStyle/>
          <a:p>
            <a:r>
              <a:rPr lang="en-US" dirty="0">
                <a:solidFill>
                  <a:srgbClr val="7451EB"/>
                </a:solidFill>
              </a:rPr>
              <a:t>1ère </a:t>
            </a:r>
            <a:r>
              <a:rPr lang="en-US" dirty="0" err="1">
                <a:solidFill>
                  <a:srgbClr val="7451EB"/>
                </a:solidFill>
              </a:rPr>
              <a:t>analyse</a:t>
            </a:r>
            <a:r>
              <a:rPr lang="en-US" dirty="0">
                <a:solidFill>
                  <a:srgbClr val="7451EB"/>
                </a:solidFill>
              </a:rPr>
              <a:t> : </a:t>
            </a:r>
            <a:r>
              <a:rPr lang="en-US" dirty="0" err="1">
                <a:solidFill>
                  <a:srgbClr val="7451EB"/>
                </a:solidFill>
              </a:rPr>
              <a:t>df.describe</a:t>
            </a:r>
            <a:r>
              <a:rPr lang="en-US" dirty="0">
                <a:solidFill>
                  <a:srgbClr val="7451EB"/>
                </a:solidFill>
              </a:rPr>
              <a:t>().T</a:t>
            </a:r>
            <a:endParaRPr lang="en-US" i="1" dirty="0">
              <a:solidFill>
                <a:srgbClr val="7451EB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63B7-4FB4-4E2A-B819-D713A3D928AD}" type="slidenum">
              <a:rPr lang="en-US" smtClean="0"/>
              <a:t>9</a:t>
            </a:fld>
            <a:endParaRPr lang="en-US"/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0832FC2-2811-9BB3-75AD-BD5D3E07CC84}"/>
              </a:ext>
            </a:extLst>
          </p:cNvPr>
          <p:cNvSpPr/>
          <p:nvPr/>
        </p:nvSpPr>
        <p:spPr>
          <a:xfrm>
            <a:off x="7252447" y="6356350"/>
            <a:ext cx="663388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5AA5A5F-0865-23DB-AA46-48CDAB0F93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926" y="1325374"/>
            <a:ext cx="5521733" cy="4186237"/>
          </a:xfrm>
        </p:spPr>
        <p:txBody>
          <a:bodyPr>
            <a:noAutofit/>
          </a:bodyPr>
          <a:lstStyle/>
          <a:p>
            <a:pPr algn="just">
              <a:spcAft>
                <a:spcPts val="2400"/>
              </a:spcAft>
              <a:buFont typeface="Wingdings" panose="05000000000000000000" pitchFamily="2" charset="2"/>
              <a:buChar char="Ø"/>
            </a:pPr>
            <a:r>
              <a:rPr lang="en-US" sz="2400" dirty="0"/>
              <a:t> </a:t>
            </a:r>
            <a:r>
              <a:rPr lang="en-US" sz="2400" dirty="0" err="1"/>
              <a:t>Données</a:t>
            </a:r>
            <a:r>
              <a:rPr lang="en-US" sz="2400" dirty="0"/>
              <a:t> </a:t>
            </a:r>
            <a:r>
              <a:rPr lang="en-US" sz="2400" dirty="0" err="1"/>
              <a:t>quantitatives</a:t>
            </a:r>
            <a:endParaRPr lang="en-US" sz="2400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8EC5430-561C-EFE4-78B1-51DAF90DEAE7}"/>
              </a:ext>
            </a:extLst>
          </p:cNvPr>
          <p:cNvSpPr txBox="1"/>
          <p:nvPr/>
        </p:nvSpPr>
        <p:spPr>
          <a:xfrm>
            <a:off x="5524678" y="772264"/>
            <a:ext cx="1790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C00000"/>
                </a:solidFill>
              </a:rPr>
              <a:t>Valeurs &lt;= 0  !!</a:t>
            </a:r>
          </a:p>
        </p:txBody>
      </p:sp>
      <p:sp>
        <p:nvSpPr>
          <p:cNvPr id="16" name="Flèche : droite 15">
            <a:extLst>
              <a:ext uri="{FF2B5EF4-FFF2-40B4-BE49-F238E27FC236}">
                <a16:creationId xmlns:a16="http://schemas.microsoft.com/office/drawing/2014/main" id="{2338A87E-820E-5CE6-17CD-B70769EBD908}"/>
              </a:ext>
            </a:extLst>
          </p:cNvPr>
          <p:cNvSpPr/>
          <p:nvPr/>
        </p:nvSpPr>
        <p:spPr>
          <a:xfrm rot="5400000">
            <a:off x="6119621" y="1316599"/>
            <a:ext cx="578221" cy="336175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AF40AC0-A9F0-5C72-FF93-4212C91B0AE4}"/>
              </a:ext>
            </a:extLst>
          </p:cNvPr>
          <p:cNvSpPr txBox="1"/>
          <p:nvPr/>
        </p:nvSpPr>
        <p:spPr>
          <a:xfrm>
            <a:off x="0" y="5358720"/>
            <a:ext cx="134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 err="1">
                <a:solidFill>
                  <a:srgbClr val="C00000"/>
                </a:solidFill>
              </a:rPr>
              <a:t>Targets</a:t>
            </a:r>
            <a:r>
              <a:rPr lang="fr-FR" b="1" dirty="0">
                <a:solidFill>
                  <a:srgbClr val="C00000"/>
                </a:solidFill>
              </a:rPr>
              <a:t> (y) à la fin</a:t>
            </a:r>
          </a:p>
        </p:txBody>
      </p:sp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130BDF9D-77D5-1CC0-0C2B-381B657D8DDD}"/>
              </a:ext>
            </a:extLst>
          </p:cNvPr>
          <p:cNvSpPr/>
          <p:nvPr/>
        </p:nvSpPr>
        <p:spPr>
          <a:xfrm>
            <a:off x="1443317" y="5435166"/>
            <a:ext cx="252000" cy="569885"/>
          </a:xfrm>
          <a:prstGeom prst="leftBrac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E37EE0-F877-CF07-3372-ABB3E97DA38C}"/>
              </a:ext>
            </a:extLst>
          </p:cNvPr>
          <p:cNvSpPr/>
          <p:nvPr/>
        </p:nvSpPr>
        <p:spPr>
          <a:xfrm>
            <a:off x="6015315" y="4769224"/>
            <a:ext cx="676331" cy="1235827"/>
          </a:xfrm>
          <a:prstGeom prst="rect">
            <a:avLst/>
          </a:prstGeom>
          <a:noFill/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36D3FC-016D-5A97-1F31-B7F0EFC0E552}"/>
              </a:ext>
            </a:extLst>
          </p:cNvPr>
          <p:cNvSpPr/>
          <p:nvPr/>
        </p:nvSpPr>
        <p:spPr>
          <a:xfrm>
            <a:off x="6010326" y="2855401"/>
            <a:ext cx="676331" cy="425682"/>
          </a:xfrm>
          <a:prstGeom prst="rect">
            <a:avLst/>
          </a:prstGeom>
          <a:noFill/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728248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1518</Words>
  <Application>Microsoft Office PowerPoint</Application>
  <PresentationFormat>Grand écran</PresentationFormat>
  <Paragraphs>212</Paragraphs>
  <Slides>30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Consolas</vt:lpstr>
      <vt:lpstr>Wingdings</vt:lpstr>
      <vt:lpstr>Thème Office</vt:lpstr>
      <vt:lpstr>Présentation Projet 4   « Anticipez les besoins en consommation de bâtiments»</vt:lpstr>
      <vt:lpstr>Sommaire</vt:lpstr>
      <vt:lpstr>Présentation du sujet</vt:lpstr>
      <vt:lpstr>Data Scientist</vt:lpstr>
      <vt:lpstr>Jeu de données</vt:lpstr>
      <vt:lpstr>Overview</vt:lpstr>
      <vt:lpstr>Nettoyage : lignes</vt:lpstr>
      <vt:lpstr>Nettoyage : colonnes </vt:lpstr>
      <vt:lpstr>1ère analyse : df.describe().T</vt:lpstr>
      <vt:lpstr>Gestion/transformation des données</vt:lpstr>
      <vt:lpstr>Dumisation : qual -&gt; quant</vt:lpstr>
      <vt:lpstr>Normalisation des données</vt:lpstr>
      <vt:lpstr>EDA</vt:lpstr>
      <vt:lpstr>Présentation PowerPoint</vt:lpstr>
      <vt:lpstr>Présentation PowerPoint</vt:lpstr>
      <vt:lpstr>Machine Learning supervisé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Conclusion</vt:lpstr>
      <vt:lpstr>Conclusion</vt:lpstr>
      <vt:lpstr>Merci pour votre attention!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projet #1 Analysez des données de systèmes éducatifs</dc:title>
  <dc:creator>Denis Desou</dc:creator>
  <cp:lastModifiedBy>Denis Desou</cp:lastModifiedBy>
  <cp:revision>67</cp:revision>
  <dcterms:created xsi:type="dcterms:W3CDTF">2022-10-12T12:34:56Z</dcterms:created>
  <dcterms:modified xsi:type="dcterms:W3CDTF">2023-02-03T22:41:42Z</dcterms:modified>
</cp:coreProperties>
</file>

<file path=docProps/thumbnail.jpeg>
</file>